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theme/theme29.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 id="2147483659" r:id="rId12"/>
    <p:sldMasterId id="2147483660" r:id="rId13"/>
    <p:sldMasterId id="2147483661" r:id="rId14"/>
    <p:sldMasterId id="2147483662" r:id="rId15"/>
    <p:sldMasterId id="2147483663" r:id="rId16"/>
    <p:sldMasterId id="2147483664" r:id="rId17"/>
    <p:sldMasterId id="2147483665" r:id="rId18"/>
    <p:sldMasterId id="2147483666" r:id="rId19"/>
    <p:sldMasterId id="2147483667" r:id="rId20"/>
    <p:sldMasterId id="2147483668" r:id="rId21"/>
    <p:sldMasterId id="2147483669" r:id="rId22"/>
    <p:sldMasterId id="2147483670" r:id="rId23"/>
    <p:sldMasterId id="2147483671" r:id="rId24"/>
    <p:sldMasterId id="2147483672" r:id="rId25"/>
    <p:sldMasterId id="2147483673" r:id="rId26"/>
    <p:sldMasterId id="2147483674" r:id="rId27"/>
    <p:sldMasterId id="2147483675" r:id="rId28"/>
  </p:sldMasterIdLst>
  <p:notesMasterIdLst>
    <p:notesMasterId r:id="rId72"/>
  </p:notesMasterIdLst>
  <p:sldIdLst>
    <p:sldId id="256" r:id="rId29"/>
    <p:sldId id="311" r:id="rId30"/>
    <p:sldId id="257" r:id="rId31"/>
    <p:sldId id="267" r:id="rId32"/>
    <p:sldId id="300" r:id="rId33"/>
    <p:sldId id="302" r:id="rId34"/>
    <p:sldId id="303" r:id="rId35"/>
    <p:sldId id="314" r:id="rId36"/>
    <p:sldId id="301" r:id="rId37"/>
    <p:sldId id="304" r:id="rId38"/>
    <p:sldId id="258" r:id="rId39"/>
    <p:sldId id="261" r:id="rId40"/>
    <p:sldId id="259" r:id="rId41"/>
    <p:sldId id="260" r:id="rId42"/>
    <p:sldId id="269" r:id="rId43"/>
    <p:sldId id="266" r:id="rId44"/>
    <p:sldId id="308" r:id="rId45"/>
    <p:sldId id="305" r:id="rId46"/>
    <p:sldId id="309" r:id="rId47"/>
    <p:sldId id="273" r:id="rId48"/>
    <p:sldId id="277" r:id="rId49"/>
    <p:sldId id="279" r:id="rId50"/>
    <p:sldId id="295" r:id="rId51"/>
    <p:sldId id="281" r:id="rId52"/>
    <p:sldId id="285" r:id="rId53"/>
    <p:sldId id="286" r:id="rId54"/>
    <p:sldId id="287" r:id="rId55"/>
    <p:sldId id="288" r:id="rId56"/>
    <p:sldId id="313" r:id="rId57"/>
    <p:sldId id="289" r:id="rId58"/>
    <p:sldId id="290" r:id="rId59"/>
    <p:sldId id="292" r:id="rId60"/>
    <p:sldId id="307" r:id="rId61"/>
    <p:sldId id="291" r:id="rId62"/>
    <p:sldId id="312" r:id="rId63"/>
    <p:sldId id="315" r:id="rId64"/>
    <p:sldId id="294" r:id="rId65"/>
    <p:sldId id="299" r:id="rId66"/>
    <p:sldId id="296" r:id="rId67"/>
    <p:sldId id="306" r:id="rId68"/>
    <p:sldId id="297" r:id="rId69"/>
    <p:sldId id="310" r:id="rId70"/>
    <p:sldId id="298" r:id="rId71"/>
  </p:sldIdLst>
  <p:sldSz cx="9144000" cy="6858000" type="screen4x3"/>
  <p:notesSz cx="6858000" cy="9144000"/>
  <p:defaultTextStyle>
    <a:defPPr>
      <a:defRPr lang="en-US"/>
    </a:defPPr>
    <a:lvl1pPr algn="ctr" rtl="0" fontAlgn="base">
      <a:spcBef>
        <a:spcPct val="0"/>
      </a:spcBef>
      <a:spcAft>
        <a:spcPct val="0"/>
      </a:spcAft>
      <a:defRPr sz="2300" kern="1200">
        <a:solidFill>
          <a:srgbClr val="000000"/>
        </a:solidFill>
        <a:latin typeface="Gill Sans" charset="0"/>
        <a:ea typeface="+mn-ea"/>
        <a:cs typeface="ヒラギノ角ゴ ProN W3" charset="0"/>
        <a:sym typeface="Gill Sans" charset="0"/>
      </a:defRPr>
    </a:lvl1pPr>
    <a:lvl2pPr marL="287338" indent="169863" algn="ctr" rtl="0" fontAlgn="base">
      <a:spcBef>
        <a:spcPct val="0"/>
      </a:spcBef>
      <a:spcAft>
        <a:spcPct val="0"/>
      </a:spcAft>
      <a:defRPr sz="2300" kern="1200">
        <a:solidFill>
          <a:srgbClr val="000000"/>
        </a:solidFill>
        <a:latin typeface="Gill Sans" charset="0"/>
        <a:ea typeface="+mn-ea"/>
        <a:cs typeface="ヒラギノ角ゴ ProN W3" charset="0"/>
        <a:sym typeface="Gill Sans" charset="0"/>
      </a:defRPr>
    </a:lvl2pPr>
    <a:lvl3pPr marL="574675" indent="339725" algn="ctr" rtl="0" fontAlgn="base">
      <a:spcBef>
        <a:spcPct val="0"/>
      </a:spcBef>
      <a:spcAft>
        <a:spcPct val="0"/>
      </a:spcAft>
      <a:defRPr sz="2300" kern="1200">
        <a:solidFill>
          <a:srgbClr val="000000"/>
        </a:solidFill>
        <a:latin typeface="Gill Sans" charset="0"/>
        <a:ea typeface="+mn-ea"/>
        <a:cs typeface="ヒラギノ角ゴ ProN W3" charset="0"/>
        <a:sym typeface="Gill Sans" charset="0"/>
      </a:defRPr>
    </a:lvl3pPr>
    <a:lvl4pPr marL="863600" indent="508000" algn="ctr" rtl="0" fontAlgn="base">
      <a:spcBef>
        <a:spcPct val="0"/>
      </a:spcBef>
      <a:spcAft>
        <a:spcPct val="0"/>
      </a:spcAft>
      <a:defRPr sz="2300" kern="1200">
        <a:solidFill>
          <a:srgbClr val="000000"/>
        </a:solidFill>
        <a:latin typeface="Gill Sans" charset="0"/>
        <a:ea typeface="+mn-ea"/>
        <a:cs typeface="ヒラギノ角ゴ ProN W3" charset="0"/>
        <a:sym typeface="Gill Sans" charset="0"/>
      </a:defRPr>
    </a:lvl4pPr>
    <a:lvl5pPr marL="1150938" indent="677863" algn="ctr" rtl="0" fontAlgn="base">
      <a:spcBef>
        <a:spcPct val="0"/>
      </a:spcBef>
      <a:spcAft>
        <a:spcPct val="0"/>
      </a:spcAft>
      <a:defRPr sz="2300" kern="1200">
        <a:solidFill>
          <a:srgbClr val="000000"/>
        </a:solidFill>
        <a:latin typeface="Gill Sans" charset="0"/>
        <a:ea typeface="+mn-ea"/>
        <a:cs typeface="ヒラギノ角ゴ ProN W3" charset="0"/>
        <a:sym typeface="Gill Sans" charset="0"/>
      </a:defRPr>
    </a:lvl5pPr>
    <a:lvl6pPr marL="2286000" algn="l" defTabSz="914400" rtl="0" eaLnBrk="1" latinLnBrk="0" hangingPunct="1">
      <a:defRPr sz="2300" kern="1200">
        <a:solidFill>
          <a:srgbClr val="000000"/>
        </a:solidFill>
        <a:latin typeface="Gill Sans" charset="0"/>
        <a:ea typeface="+mn-ea"/>
        <a:cs typeface="ヒラギノ角ゴ ProN W3" charset="0"/>
        <a:sym typeface="Gill Sans" charset="0"/>
      </a:defRPr>
    </a:lvl6pPr>
    <a:lvl7pPr marL="2743200" algn="l" defTabSz="914400" rtl="0" eaLnBrk="1" latinLnBrk="0" hangingPunct="1">
      <a:defRPr sz="2300" kern="1200">
        <a:solidFill>
          <a:srgbClr val="000000"/>
        </a:solidFill>
        <a:latin typeface="Gill Sans" charset="0"/>
        <a:ea typeface="+mn-ea"/>
        <a:cs typeface="ヒラギノ角ゴ ProN W3" charset="0"/>
        <a:sym typeface="Gill Sans" charset="0"/>
      </a:defRPr>
    </a:lvl7pPr>
    <a:lvl8pPr marL="3200400" algn="l" defTabSz="914400" rtl="0" eaLnBrk="1" latinLnBrk="0" hangingPunct="1">
      <a:defRPr sz="2300" kern="1200">
        <a:solidFill>
          <a:srgbClr val="000000"/>
        </a:solidFill>
        <a:latin typeface="Gill Sans" charset="0"/>
        <a:ea typeface="+mn-ea"/>
        <a:cs typeface="ヒラギノ角ゴ ProN W3" charset="0"/>
        <a:sym typeface="Gill Sans" charset="0"/>
      </a:defRPr>
    </a:lvl8pPr>
    <a:lvl9pPr marL="3657600" algn="l" defTabSz="914400" rtl="0" eaLnBrk="1" latinLnBrk="0" hangingPunct="1">
      <a:defRPr sz="2300" kern="1200">
        <a:solidFill>
          <a:srgbClr val="000000"/>
        </a:solidFill>
        <a:latin typeface="Gill Sans" charset="0"/>
        <a:ea typeface="+mn-ea"/>
        <a:cs typeface="ヒラギノ角ゴ ProN W3" charset="0"/>
        <a:sym typeface="Gill Sans"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FE0000"/>
    <a:srgbClr val="B5C9E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81" autoAdjust="0"/>
    <p:restoredTop sz="89942" autoAdjust="0"/>
  </p:normalViewPr>
  <p:slideViewPr>
    <p:cSldViewPr>
      <p:cViewPr varScale="1">
        <p:scale>
          <a:sx n="104" d="100"/>
          <a:sy n="104" d="100"/>
        </p:scale>
        <p:origin x="20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11.xml"/><Relationship Id="rId21" Type="http://schemas.openxmlformats.org/officeDocument/2006/relationships/slideMaster" Target="slideMasters/slideMaster21.xml"/><Relationship Id="rId34" Type="http://schemas.openxmlformats.org/officeDocument/2006/relationships/slide" Target="slides/slide6.xml"/><Relationship Id="rId42" Type="http://schemas.openxmlformats.org/officeDocument/2006/relationships/slide" Target="slides/slide14.xml"/><Relationship Id="rId47" Type="http://schemas.openxmlformats.org/officeDocument/2006/relationships/slide" Target="slides/slide19.xml"/><Relationship Id="rId50" Type="http://schemas.openxmlformats.org/officeDocument/2006/relationships/slide" Target="slides/slide22.xml"/><Relationship Id="rId55" Type="http://schemas.openxmlformats.org/officeDocument/2006/relationships/slide" Target="slides/slide27.xml"/><Relationship Id="rId63" Type="http://schemas.openxmlformats.org/officeDocument/2006/relationships/slide" Target="slides/slide35.xml"/><Relationship Id="rId68" Type="http://schemas.openxmlformats.org/officeDocument/2006/relationships/slide" Target="slides/slide40.xml"/><Relationship Id="rId76"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4.xml"/><Relationship Id="rId37" Type="http://schemas.openxmlformats.org/officeDocument/2006/relationships/slide" Target="slides/slide9.xml"/><Relationship Id="rId40" Type="http://schemas.openxmlformats.org/officeDocument/2006/relationships/slide" Target="slides/slide12.xml"/><Relationship Id="rId45" Type="http://schemas.openxmlformats.org/officeDocument/2006/relationships/slide" Target="slides/slide17.xml"/><Relationship Id="rId53" Type="http://schemas.openxmlformats.org/officeDocument/2006/relationships/slide" Target="slides/slide25.xml"/><Relationship Id="rId58" Type="http://schemas.openxmlformats.org/officeDocument/2006/relationships/slide" Target="slides/slide30.xml"/><Relationship Id="rId66" Type="http://schemas.openxmlformats.org/officeDocument/2006/relationships/slide" Target="slides/slide38.xml"/><Relationship Id="rId7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8.xml"/><Relationship Id="rId49" Type="http://schemas.openxmlformats.org/officeDocument/2006/relationships/slide" Target="slides/slide21.xml"/><Relationship Id="rId57" Type="http://schemas.openxmlformats.org/officeDocument/2006/relationships/slide" Target="slides/slide29.xml"/><Relationship Id="rId61" Type="http://schemas.openxmlformats.org/officeDocument/2006/relationships/slide" Target="slides/slide33.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3.xml"/><Relationship Id="rId44" Type="http://schemas.openxmlformats.org/officeDocument/2006/relationships/slide" Target="slides/slide16.xml"/><Relationship Id="rId52" Type="http://schemas.openxmlformats.org/officeDocument/2006/relationships/slide" Target="slides/slide24.xml"/><Relationship Id="rId60" Type="http://schemas.openxmlformats.org/officeDocument/2006/relationships/slide" Target="slides/slide32.xml"/><Relationship Id="rId65" Type="http://schemas.openxmlformats.org/officeDocument/2006/relationships/slide" Target="slides/slide37.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 Target="slides/slide2.xml"/><Relationship Id="rId35" Type="http://schemas.openxmlformats.org/officeDocument/2006/relationships/slide" Target="slides/slide7.xml"/><Relationship Id="rId43" Type="http://schemas.openxmlformats.org/officeDocument/2006/relationships/slide" Target="slides/slide15.xml"/><Relationship Id="rId48" Type="http://schemas.openxmlformats.org/officeDocument/2006/relationships/slide" Target="slides/slide20.xml"/><Relationship Id="rId56" Type="http://schemas.openxmlformats.org/officeDocument/2006/relationships/slide" Target="slides/slide28.xml"/><Relationship Id="rId64" Type="http://schemas.openxmlformats.org/officeDocument/2006/relationships/slide" Target="slides/slide36.xml"/><Relationship Id="rId69" Type="http://schemas.openxmlformats.org/officeDocument/2006/relationships/slide" Target="slides/slide41.xml"/><Relationship Id="rId8" Type="http://schemas.openxmlformats.org/officeDocument/2006/relationships/slideMaster" Target="slideMasters/slideMaster8.xml"/><Relationship Id="rId51" Type="http://schemas.openxmlformats.org/officeDocument/2006/relationships/slide" Target="slides/slide23.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5.xml"/><Relationship Id="rId38" Type="http://schemas.openxmlformats.org/officeDocument/2006/relationships/slide" Target="slides/slide10.xml"/><Relationship Id="rId46" Type="http://schemas.openxmlformats.org/officeDocument/2006/relationships/slide" Target="slides/slide18.xml"/><Relationship Id="rId59" Type="http://schemas.openxmlformats.org/officeDocument/2006/relationships/slide" Target="slides/slide31.xml"/><Relationship Id="rId67" Type="http://schemas.openxmlformats.org/officeDocument/2006/relationships/slide" Target="slides/slide39.xml"/><Relationship Id="rId20" Type="http://schemas.openxmlformats.org/officeDocument/2006/relationships/slideMaster" Target="slideMasters/slideMaster20.xml"/><Relationship Id="rId41" Type="http://schemas.openxmlformats.org/officeDocument/2006/relationships/slide" Target="slides/slide13.xml"/><Relationship Id="rId54" Type="http://schemas.openxmlformats.org/officeDocument/2006/relationships/slide" Target="slides/slide26.xml"/><Relationship Id="rId62" Type="http://schemas.openxmlformats.org/officeDocument/2006/relationships/slide" Target="slides/slide34.xml"/><Relationship Id="rId70" Type="http://schemas.openxmlformats.org/officeDocument/2006/relationships/slide" Target="slides/slide42.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809DE9-30CB-4590-9FA1-414E15B6E4E4}" type="datetimeFigureOut">
              <a:rPr lang="en-US" smtClean="0"/>
              <a:t>1/12/2021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806F8B-ACFD-4D5C-9593-6C94F29891D9}" type="slidenum">
              <a:rPr lang="en-US" smtClean="0"/>
              <a:t>‹#›</a:t>
            </a:fld>
            <a:endParaRPr lang="en-US"/>
          </a:p>
        </p:txBody>
      </p:sp>
    </p:spTree>
    <p:extLst>
      <p:ext uri="{BB962C8B-B14F-4D97-AF65-F5344CB8AC3E}">
        <p14:creationId xmlns:p14="http://schemas.microsoft.com/office/powerpoint/2010/main" val="1083813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52D2C-D3E9-4F1B-96B4-81AA05CB2FA0}" type="slidenum">
              <a:rPr lang="en-US" smtClean="0"/>
              <a:t>2</a:t>
            </a:fld>
            <a:endParaRPr lang="en-US"/>
          </a:p>
        </p:txBody>
      </p:sp>
    </p:spTree>
    <p:extLst>
      <p:ext uri="{BB962C8B-B14F-4D97-AF65-F5344CB8AC3E}">
        <p14:creationId xmlns:p14="http://schemas.microsoft.com/office/powerpoint/2010/main" val="3066395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Political cartoon titled "Der </a:t>
            </a:r>
            <a:r>
              <a:rPr lang="en-US" dirty="0" err="1"/>
              <a:t>Stänker</a:t>
            </a:r>
            <a:r>
              <a:rPr lang="en-US" dirty="0"/>
              <a:t>" ("The Troublemaker") that was published in the German satirical magazine </a:t>
            </a:r>
            <a:r>
              <a:rPr lang="en-US" dirty="0" err="1"/>
              <a:t>Kladderadatsch</a:t>
            </a:r>
            <a:r>
              <a:rPr lang="en-US" dirty="0"/>
              <a:t> on 9 August 1914, depicting the nations of Europe sitting at a table. (1st panel) The Central Powers hold their noses in distaste as tiny Serbia joins the table, while Russia reacts with joy. (2) Serbia stabs Austria-Hungary, to everyone's apparent shock. Germany immediately offers support to Austria. (3) Austria demands satisfaction from Serbia, while a relaxed Germany with hands in its pockets doesn't notice Russia and France come to agreement in the background. (4) Austria manhandles Serbia, while an alarmed Germany looks to an angry Russia and presumably makes an agreement with the Ottoman Empire, and France tries to talk to Britain. (5) A general brawl erupts with Germany and France immediately confronting each other, as Britain looks on in dismay. (The cartoon may have been drawn before the British declaration of war.) To the right, another combatant threatens to join from the darkness.</a:t>
            </a:r>
          </a:p>
        </p:txBody>
      </p:sp>
      <p:sp>
        <p:nvSpPr>
          <p:cNvPr id="4" name="Slide Number Placeholder 3"/>
          <p:cNvSpPr>
            <a:spLocks noGrp="1"/>
          </p:cNvSpPr>
          <p:nvPr>
            <p:ph type="sldNum" sz="quarter" idx="10"/>
          </p:nvPr>
        </p:nvSpPr>
        <p:spPr/>
        <p:txBody>
          <a:bodyPr/>
          <a:lstStyle/>
          <a:p>
            <a:fld id="{EF806F8B-ACFD-4D5C-9593-6C94F29891D9}" type="slidenum">
              <a:rPr lang="en-US" smtClean="0"/>
              <a:t>17</a:t>
            </a:fld>
            <a:endParaRPr lang="en-US"/>
          </a:p>
        </p:txBody>
      </p:sp>
    </p:spTree>
    <p:extLst>
      <p:ext uri="{BB962C8B-B14F-4D97-AF65-F5344CB8AC3E}">
        <p14:creationId xmlns:p14="http://schemas.microsoft.com/office/powerpoint/2010/main" val="1854649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French lieutenant at Verdun, who would be killed by a shell, wrote in his diary on 23 May 1916, "Humanity is mad. It must be mad to do what it is doing. What a massacre! What scenes of horror and carnage! I cannot find words to translate my impressions. Hell cannot be so terrible. Men are mad!</a:t>
            </a:r>
            <a:endParaRPr lang="en-US" dirty="0"/>
          </a:p>
        </p:txBody>
      </p:sp>
      <p:sp>
        <p:nvSpPr>
          <p:cNvPr id="4" name="Slide Number Placeholder 3"/>
          <p:cNvSpPr>
            <a:spLocks noGrp="1"/>
          </p:cNvSpPr>
          <p:nvPr>
            <p:ph type="sldNum" sz="quarter" idx="10"/>
          </p:nvPr>
        </p:nvSpPr>
        <p:spPr/>
        <p:txBody>
          <a:bodyPr/>
          <a:lstStyle/>
          <a:p>
            <a:fld id="{EF806F8B-ACFD-4D5C-9593-6C94F29891D9}" type="slidenum">
              <a:rPr lang="en-US" smtClean="0"/>
              <a:t>19</a:t>
            </a:fld>
            <a:endParaRPr lang="en-US"/>
          </a:p>
        </p:txBody>
      </p:sp>
    </p:spTree>
    <p:extLst>
      <p:ext uri="{BB962C8B-B14F-4D97-AF65-F5344CB8AC3E}">
        <p14:creationId xmlns:p14="http://schemas.microsoft.com/office/powerpoint/2010/main" val="3427340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“Somme. The whole history of the world cannot contain a more ghastly word.”</a:t>
            </a:r>
          </a:p>
          <a:p>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Friedrich </a:t>
            </a:r>
            <a:r>
              <a:rPr lang="en-US" sz="1200" b="0" i="1" kern="1200" dirty="0" err="1">
                <a:solidFill>
                  <a:schemeClr val="tx1"/>
                </a:solidFill>
                <a:effectLst/>
                <a:latin typeface="+mn-lt"/>
                <a:ea typeface="+mn-ea"/>
                <a:cs typeface="+mn-cs"/>
              </a:rPr>
              <a:t>Steinbrecher</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F806F8B-ACFD-4D5C-9593-6C94F29891D9}" type="slidenum">
              <a:rPr lang="en-US" smtClean="0"/>
              <a:t>20</a:t>
            </a:fld>
            <a:endParaRPr lang="en-US"/>
          </a:p>
        </p:txBody>
      </p:sp>
    </p:spTree>
    <p:extLst>
      <p:ext uri="{BB962C8B-B14F-4D97-AF65-F5344CB8AC3E}">
        <p14:creationId xmlns:p14="http://schemas.microsoft.com/office/powerpoint/2010/main" val="1322112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140788622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806205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62000687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1952625"/>
            <a:ext cx="3875484"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1291" y="1952625"/>
            <a:ext cx="3875484"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782668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401565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7696745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16858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401612652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94038687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501905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80975"/>
            <a:ext cx="1959173"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80975"/>
            <a:ext cx="5791795"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39044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301304014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796129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218344880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3533775"/>
            <a:ext cx="3875484" cy="790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1291" y="3533775"/>
            <a:ext cx="3875484" cy="790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635039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878927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324323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078265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93189511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242153765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937517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152525"/>
            <a:ext cx="1959173" cy="31718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152525"/>
            <a:ext cx="5791795" cy="31718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6630098"/>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173930707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777525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33714896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1952625"/>
            <a:ext cx="3875484"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1291" y="1952625"/>
            <a:ext cx="3875484"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6677638"/>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9845882"/>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987473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86531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185752690"/>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49395981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7340355"/>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80975"/>
            <a:ext cx="1959173"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80975"/>
            <a:ext cx="5791795"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559934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a:prstGeom prst="rect">
            <a:avLst/>
          </a:prstGeom>
        </p:spPr>
        <p:txBody>
          <a:bodyPr lIns="57607" tIns="28804" rIns="57607" bIns="28804"/>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11185057"/>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709177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a:prstGeom prst="rect">
            <a:avLst/>
          </a:prstGeom>
        </p:spPr>
        <p:txBody>
          <a:bodyPr lIns="57607" tIns="28804" rIns="57607" bIns="28804"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402222566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Content Placeholder 2"/>
          <p:cNvSpPr>
            <a:spLocks noGrp="1"/>
          </p:cNvSpPr>
          <p:nvPr>
            <p:ph sz="half" idx="1"/>
          </p:nvPr>
        </p:nvSpPr>
        <p:spPr>
          <a:xfrm>
            <a:off x="650081" y="885825"/>
            <a:ext cx="3875484" cy="50768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1291" y="885825"/>
            <a:ext cx="3875484" cy="50768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18766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5799490"/>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Tree>
    <p:extLst>
      <p:ext uri="{BB962C8B-B14F-4D97-AF65-F5344CB8AC3E}">
        <p14:creationId xmlns:p14="http://schemas.microsoft.com/office/powerpoint/2010/main" val="1838381689"/>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855042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a:prstGeom prst="rect">
            <a:avLst/>
          </a:prstGeom>
        </p:spPr>
        <p:txBody>
          <a:bodyPr lIns="57607" tIns="28804" rIns="57607" bIns="28804"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1548090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a:prstGeom prst="rect">
            <a:avLst/>
          </a:prstGeom>
        </p:spPr>
        <p:txBody>
          <a:bodyPr lIns="57607" tIns="28804" rIns="57607" bIns="28804"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081965049"/>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57727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5035"/>
            <a:ext cx="2057400" cy="5687615"/>
          </a:xfrm>
          <a:prstGeom prst="rect">
            <a:avLst/>
          </a:prstGeom>
        </p:spPr>
        <p:txBody>
          <a:bodyPr vert="eaVert" lIns="57607" tIns="28804" rIns="57607" bIns="28804"/>
          <a:lstStyle/>
          <a:p>
            <a:r>
              <a:rPr lang="en-US"/>
              <a:t>Click to edit Master title style</a:t>
            </a:r>
          </a:p>
        </p:txBody>
      </p:sp>
      <p:sp>
        <p:nvSpPr>
          <p:cNvPr id="3" name="Vertical Text Placeholder 2"/>
          <p:cNvSpPr>
            <a:spLocks noGrp="1"/>
          </p:cNvSpPr>
          <p:nvPr>
            <p:ph type="body" orient="vert" idx="1"/>
          </p:nvPr>
        </p:nvSpPr>
        <p:spPr>
          <a:xfrm>
            <a:off x="457200" y="275035"/>
            <a:ext cx="6086475" cy="568761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6884064"/>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57607" tIns="28804" rIns="57607" bIns="28804"/>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3146608548"/>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2086068"/>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a:prstGeom prst="rect">
            <a:avLst/>
          </a:prstGeom>
        </p:spPr>
        <p:txBody>
          <a:bodyPr lIns="57607" tIns="28804" rIns="57607" bIns="28804"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2045602426"/>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2"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875060"/>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043341"/>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07942535"/>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011055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a:prstGeom prst="rect">
            <a:avLst/>
          </a:prstGeom>
        </p:spPr>
        <p:txBody>
          <a:bodyPr lIns="57607" tIns="28804" rIns="57607" bIns="28804"/>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604418091"/>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a:prstGeom prst="rect">
            <a:avLst/>
          </a:prstGeom>
        </p:spPr>
        <p:txBody>
          <a:bodyPr lIns="57607" tIns="28804" rIns="57607" bIns="28804"/>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313421285"/>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8896267"/>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7720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600200"/>
            <a:ext cx="6086475" cy="4772025"/>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8019506"/>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57607" tIns="28804" rIns="57607" bIns="28804"/>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546377573"/>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4635996"/>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a:prstGeom prst="rect">
            <a:avLst/>
          </a:prstGeom>
        </p:spPr>
        <p:txBody>
          <a:bodyPr lIns="57607" tIns="28804" rIns="57607" bIns="28804"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318811667"/>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2"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3563946"/>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5742010"/>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89800339"/>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9371198"/>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a:prstGeom prst="rect">
            <a:avLst/>
          </a:prstGeom>
        </p:spPr>
        <p:txBody>
          <a:bodyPr lIns="57607" tIns="28804" rIns="57607" bIns="28804"/>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67810189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a:prstGeom prst="rect">
            <a:avLst/>
          </a:prstGeom>
        </p:spPr>
        <p:txBody>
          <a:bodyPr lIns="57607" tIns="28804" rIns="57607" bIns="28804"/>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877921999"/>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9502191"/>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7720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600200"/>
            <a:ext cx="6086475" cy="4772025"/>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6433111"/>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2326319964"/>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4363103"/>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98843012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3448050"/>
            <a:ext cx="2311003" cy="2314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46809" y="3448050"/>
            <a:ext cx="2311003" cy="2314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414761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0401256"/>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6570792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0517193"/>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2591910561"/>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943037844"/>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8463097"/>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180880" y="1076325"/>
            <a:ext cx="1176933" cy="4686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076325"/>
            <a:ext cx="3445073" cy="4686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9408669"/>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3616464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7983407"/>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91059967"/>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3448050"/>
            <a:ext cx="2311003" cy="2314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46809" y="3448050"/>
            <a:ext cx="2311003" cy="2314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7138260"/>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4536240"/>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4246402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45350464"/>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569055569"/>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499277275"/>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4908083"/>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180880" y="1076325"/>
            <a:ext cx="1176933" cy="4686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076325"/>
            <a:ext cx="3445073" cy="4686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7459888"/>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57607" tIns="28804" rIns="57607" bIns="28804"/>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1092918486"/>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706229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a:prstGeom prst="rect">
            <a:avLst/>
          </a:prstGeom>
        </p:spPr>
        <p:txBody>
          <a:bodyPr lIns="57607" tIns="28804" rIns="57607" bIns="28804"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01385989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2"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999246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3735209"/>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51604492"/>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975010"/>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a:prstGeom prst="rect">
            <a:avLst/>
          </a:prstGeom>
        </p:spPr>
        <p:txBody>
          <a:bodyPr lIns="57607" tIns="28804" rIns="57607" bIns="28804"/>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713815224"/>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a:prstGeom prst="rect">
            <a:avLst/>
          </a:prstGeom>
        </p:spPr>
        <p:txBody>
          <a:bodyPr lIns="57607" tIns="28804" rIns="57607" bIns="28804"/>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093204854"/>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7868994"/>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80975"/>
            <a:ext cx="2057400" cy="594479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80975"/>
            <a:ext cx="6086475" cy="5944791"/>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429869"/>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a:prstGeom prst="rect">
            <a:avLst/>
          </a:prstGeom>
        </p:spPr>
        <p:txBody>
          <a:bodyPr lIns="57607" tIns="28804" rIns="57607" bIns="28804"/>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57607" tIns="28804" rIns="57607" bIns="28804"/>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386023252"/>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6071501"/>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a:prstGeom prst="rect">
            <a:avLst/>
          </a:prstGeom>
        </p:spPr>
        <p:txBody>
          <a:bodyPr lIns="57607" tIns="28804" rIns="57607" bIns="28804"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a:prstGeom prst="rect">
            <a:avLst/>
          </a:prstGeom>
        </p:spPr>
        <p:txBody>
          <a:bodyPr lIns="57607" tIns="28804" rIns="57607" bIns="28804"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530550484"/>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Content Placeholder 2"/>
          <p:cNvSpPr>
            <a:spLocks noGrp="1"/>
          </p:cNvSpPr>
          <p:nvPr>
            <p:ph sz="half" idx="1"/>
          </p:nvPr>
        </p:nvSpPr>
        <p:spPr>
          <a:xfrm>
            <a:off x="457200"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2"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463199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454056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Tree>
    <p:extLst>
      <p:ext uri="{BB962C8B-B14F-4D97-AF65-F5344CB8AC3E}">
        <p14:creationId xmlns:p14="http://schemas.microsoft.com/office/powerpoint/2010/main" val="1665467427"/>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2274140"/>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a:prstGeom prst="rect">
            <a:avLst/>
          </a:prstGeom>
        </p:spPr>
        <p:txBody>
          <a:bodyPr lIns="57607" tIns="28804" rIns="57607" bIns="28804"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a:prstGeom prst="rect">
            <a:avLst/>
          </a:prstGeom>
        </p:spPr>
        <p:txBody>
          <a:bodyPr lIns="57607" tIns="28804" rIns="57607" bIns="28804"/>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011681093"/>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a:prstGeom prst="rect">
            <a:avLst/>
          </a:prstGeom>
        </p:spPr>
        <p:txBody>
          <a:bodyPr lIns="57607" tIns="28804" rIns="57607" bIns="28804"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a:prstGeom prst="rect">
            <a:avLst/>
          </a:prstGeom>
        </p:spPr>
        <p:txBody>
          <a:bodyPr lIns="57607" tIns="28804" rIns="57607" bIns="28804"/>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910540025"/>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Vertical Text Placeholder 2"/>
          <p:cNvSpPr>
            <a:spLocks noGrp="1"/>
          </p:cNvSpPr>
          <p:nvPr>
            <p:ph type="body" orient="vert" idx="1"/>
          </p:nvPr>
        </p:nvSpPr>
        <p:spPr>
          <a:xfrm>
            <a:off x="457200" y="1600200"/>
            <a:ext cx="8229600"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2549705"/>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5035"/>
            <a:ext cx="2057400" cy="5850731"/>
          </a:xfrm>
          <a:prstGeom prst="rect">
            <a:avLst/>
          </a:prstGeom>
        </p:spPr>
        <p:txBody>
          <a:bodyPr vert="eaVert" lIns="57607" tIns="28804" rIns="57607" bIns="28804"/>
          <a:lstStyle/>
          <a:p>
            <a:r>
              <a:rPr lang="en-US"/>
              <a:t>Click to edit Master title style</a:t>
            </a:r>
          </a:p>
        </p:txBody>
      </p:sp>
      <p:sp>
        <p:nvSpPr>
          <p:cNvPr id="3" name="Vertical Text Placeholder 2"/>
          <p:cNvSpPr>
            <a:spLocks noGrp="1"/>
          </p:cNvSpPr>
          <p:nvPr>
            <p:ph type="body" orient="vert" idx="1"/>
          </p:nvPr>
        </p:nvSpPr>
        <p:spPr>
          <a:xfrm>
            <a:off x="457200" y="275035"/>
            <a:ext cx="6086475" cy="5850731"/>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7218160"/>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3336251538"/>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0971385"/>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556426235"/>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1952625"/>
            <a:ext cx="1871663"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07469" y="1952625"/>
            <a:ext cx="1871663"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592660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4374266"/>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9199157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5095327"/>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146920381"/>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837780440"/>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007393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80975"/>
            <a:ext cx="1959173"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80975"/>
            <a:ext cx="5791795"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080706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215499250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983796"/>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179378298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1952625"/>
            <a:ext cx="3875484"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1291" y="1952625"/>
            <a:ext cx="3875484"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2164831"/>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3755621"/>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48582163"/>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1908329"/>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759906897"/>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4148430034"/>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8310259"/>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80975"/>
            <a:ext cx="1959173"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80975"/>
            <a:ext cx="5791795"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0843993"/>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474728776"/>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9420754"/>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1566324003"/>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79194" y="1952625"/>
            <a:ext cx="1710928"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775847" y="1952625"/>
            <a:ext cx="1710928"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6095503"/>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3929218"/>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02022632"/>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651636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2801516118"/>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957849027"/>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352263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80975"/>
            <a:ext cx="1959173"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80975"/>
            <a:ext cx="5791795"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761774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3006094437"/>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557720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2073089169"/>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1952625"/>
            <a:ext cx="1871663"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07469" y="1952625"/>
            <a:ext cx="1871663"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309908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7855417"/>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327216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5444719"/>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49957807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393849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5566004"/>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80975"/>
            <a:ext cx="1959173"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80975"/>
            <a:ext cx="5791795"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3568650"/>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a:prstGeom prst="rect">
            <a:avLst/>
          </a:prstGeom>
        </p:spPr>
        <p:txBody>
          <a:bodyPr lIns="57607" tIns="28804" rIns="57607" bIns="28804"/>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71298934"/>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9333425"/>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a:prstGeom prst="rect">
            <a:avLst/>
          </a:prstGeom>
        </p:spPr>
        <p:txBody>
          <a:bodyPr lIns="57607" tIns="28804" rIns="57607" bIns="28804"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26552453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Content Placeholder 2"/>
          <p:cNvSpPr>
            <a:spLocks noGrp="1"/>
          </p:cNvSpPr>
          <p:nvPr>
            <p:ph sz="half" idx="1"/>
          </p:nvPr>
        </p:nvSpPr>
        <p:spPr>
          <a:xfrm>
            <a:off x="650081" y="885825"/>
            <a:ext cx="3875484" cy="50768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1291" y="885825"/>
            <a:ext cx="3875484" cy="50768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216849"/>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598365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Tree>
    <p:extLst>
      <p:ext uri="{BB962C8B-B14F-4D97-AF65-F5344CB8AC3E}">
        <p14:creationId xmlns:p14="http://schemas.microsoft.com/office/powerpoint/2010/main" val="4034832820"/>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9200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a:prstGeom prst="rect">
            <a:avLst/>
          </a:prstGeom>
        </p:spPr>
        <p:txBody>
          <a:bodyPr lIns="57607" tIns="28804" rIns="57607" bIns="28804"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45009996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a:prstGeom prst="rect">
            <a:avLst/>
          </a:prstGeom>
        </p:spPr>
        <p:txBody>
          <a:bodyPr lIns="57607" tIns="28804" rIns="57607" bIns="28804"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060501374"/>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0440369"/>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5035"/>
            <a:ext cx="2057400" cy="5687615"/>
          </a:xfrm>
          <a:prstGeom prst="rect">
            <a:avLst/>
          </a:prstGeom>
        </p:spPr>
        <p:txBody>
          <a:bodyPr vert="eaVert" lIns="57607" tIns="28804" rIns="57607" bIns="28804"/>
          <a:lstStyle/>
          <a:p>
            <a:r>
              <a:rPr lang="en-US"/>
              <a:t>Click to edit Master title style</a:t>
            </a:r>
          </a:p>
        </p:txBody>
      </p:sp>
      <p:sp>
        <p:nvSpPr>
          <p:cNvPr id="3" name="Vertical Text Placeholder 2"/>
          <p:cNvSpPr>
            <a:spLocks noGrp="1"/>
          </p:cNvSpPr>
          <p:nvPr>
            <p:ph type="body" orient="vert" idx="1"/>
          </p:nvPr>
        </p:nvSpPr>
        <p:spPr>
          <a:xfrm>
            <a:off x="457200" y="275035"/>
            <a:ext cx="6086475" cy="568761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9178637"/>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57607" tIns="28804" rIns="57607" bIns="28804"/>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3181240738"/>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230093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a:prstGeom prst="rect">
            <a:avLst/>
          </a:prstGeom>
        </p:spPr>
        <p:txBody>
          <a:bodyPr lIns="57607" tIns="28804" rIns="57607" bIns="28804"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265125273"/>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2"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2991287"/>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2349"/>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63753003"/>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149056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a:prstGeom prst="rect">
            <a:avLst/>
          </a:prstGeom>
        </p:spPr>
        <p:txBody>
          <a:bodyPr lIns="57607" tIns="28804" rIns="57607" bIns="28804"/>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4048044209"/>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a:prstGeom prst="rect">
            <a:avLst/>
          </a:prstGeom>
        </p:spPr>
        <p:txBody>
          <a:bodyPr lIns="57607" tIns="28804" rIns="57607" bIns="28804"/>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251744239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3447723"/>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2556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600200"/>
            <a:ext cx="6086475"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3623160"/>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57607" tIns="28804" rIns="57607" bIns="28804"/>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66206757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015815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a:prstGeom prst="rect">
            <a:avLst/>
          </a:prstGeom>
        </p:spPr>
        <p:txBody>
          <a:bodyPr lIns="57607" tIns="28804" rIns="57607" bIns="28804"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2934530278"/>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2"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54788"/>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29256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22565690"/>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9455856"/>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a:prstGeom prst="rect">
            <a:avLst/>
          </a:prstGeom>
        </p:spPr>
        <p:txBody>
          <a:bodyPr lIns="57607" tIns="28804" rIns="57607" bIns="28804"/>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4018668449"/>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a:prstGeom prst="rect">
            <a:avLst/>
          </a:prstGeom>
        </p:spPr>
        <p:txBody>
          <a:bodyPr lIns="57607" tIns="28804" rIns="57607" bIns="28804"/>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923050219"/>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889226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2556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600200"/>
            <a:ext cx="6086475"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4184104"/>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3204191824"/>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0211766"/>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215293322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3533775"/>
            <a:ext cx="3875484" cy="790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1291" y="3533775"/>
            <a:ext cx="3875484" cy="790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8323031"/>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072193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88298309"/>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81835546"/>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61796000"/>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2905591249"/>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4760712"/>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152525"/>
            <a:ext cx="1959173" cy="31718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152525"/>
            <a:ext cx="5791795" cy="31718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602594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57607" tIns="28804" rIns="57607" bIns="28804"/>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4792668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927288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a:prstGeom prst="rect">
            <a:avLst/>
          </a:prstGeom>
        </p:spPr>
        <p:txBody>
          <a:bodyPr lIns="57607" tIns="28804" rIns="57607" bIns="28804"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51404834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2"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8622344"/>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101463"/>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80152"/>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6910366"/>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a:prstGeom prst="rect">
            <a:avLst/>
          </a:prstGeom>
        </p:spPr>
        <p:txBody>
          <a:bodyPr lIns="57607" tIns="28804" rIns="57607" bIns="28804"/>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4042428273"/>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a:prstGeom prst="rect">
            <a:avLst/>
          </a:prstGeom>
        </p:spPr>
        <p:txBody>
          <a:bodyPr lIns="57607" tIns="28804" rIns="57607" bIns="28804"/>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045622693"/>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479322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7720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600200"/>
            <a:ext cx="6086475" cy="4772025"/>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3993062"/>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57607" tIns="28804" rIns="57607" bIns="28804"/>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1287688249"/>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5279230"/>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a:prstGeom prst="rect">
            <a:avLst/>
          </a:prstGeom>
        </p:spPr>
        <p:txBody>
          <a:bodyPr lIns="57607" tIns="28804" rIns="57607" bIns="28804"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1695872753"/>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2"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136376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3242804"/>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2347783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507820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a:prstGeom prst="rect">
            <a:avLst/>
          </a:prstGeom>
        </p:spPr>
        <p:txBody>
          <a:bodyPr lIns="57607" tIns="28804" rIns="57607" bIns="28804"/>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84848426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a:prstGeom prst="rect">
            <a:avLst/>
          </a:prstGeom>
        </p:spPr>
        <p:txBody>
          <a:bodyPr lIns="57607" tIns="28804" rIns="57607" bIns="28804"/>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657602710"/>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297311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7720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600200"/>
            <a:ext cx="6086475" cy="4772025"/>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1074830"/>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3922959421"/>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7762984"/>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176119950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3448050"/>
            <a:ext cx="2311003" cy="2314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46809" y="3448050"/>
            <a:ext cx="2311003" cy="2314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968700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6952562"/>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72607111"/>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18458"/>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206036981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467187821"/>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6934129"/>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180880" y="1076325"/>
            <a:ext cx="1176933" cy="4686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076325"/>
            <a:ext cx="3445073" cy="4686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7266486"/>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1217817813"/>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3618874"/>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2242316113"/>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3448050"/>
            <a:ext cx="2311003" cy="2314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46809" y="3448050"/>
            <a:ext cx="2311003" cy="231457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985730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4822866"/>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28601889"/>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757124"/>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835750795"/>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45049367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215521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180880" y="1076325"/>
            <a:ext cx="1176933" cy="4686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076325"/>
            <a:ext cx="3445073" cy="4686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235849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57607" tIns="28804" rIns="57607" bIns="28804"/>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2442275919"/>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517969"/>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a:prstGeom prst="rect">
            <a:avLst/>
          </a:prstGeom>
        </p:spPr>
        <p:txBody>
          <a:bodyPr lIns="57607" tIns="28804" rIns="57607" bIns="28804"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127006245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2"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8274997"/>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5162922"/>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0196413"/>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5185295"/>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a:prstGeom prst="rect">
            <a:avLst/>
          </a:prstGeom>
        </p:spPr>
        <p:txBody>
          <a:bodyPr lIns="57607" tIns="28804" rIns="57607" bIns="28804"/>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28668332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a:prstGeom prst="rect">
            <a:avLst/>
          </a:prstGeom>
        </p:spPr>
        <p:txBody>
          <a:bodyPr lIns="57607" tIns="28804" rIns="57607" bIns="28804"/>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451174388"/>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1641506"/>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80975"/>
            <a:ext cx="2057400" cy="594479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80975"/>
            <a:ext cx="6086475" cy="5944791"/>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8139413"/>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a:prstGeom prst="rect">
            <a:avLst/>
          </a:prstGeom>
        </p:spPr>
        <p:txBody>
          <a:bodyPr lIns="57607" tIns="28804" rIns="57607" bIns="28804"/>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57607" tIns="28804" rIns="57607" bIns="28804"/>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334080845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023271"/>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a:prstGeom prst="rect">
            <a:avLst/>
          </a:prstGeom>
        </p:spPr>
        <p:txBody>
          <a:bodyPr lIns="57607" tIns="28804" rIns="57607" bIns="28804"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a:prstGeom prst="rect">
            <a:avLst/>
          </a:prstGeom>
        </p:spPr>
        <p:txBody>
          <a:bodyPr lIns="57607" tIns="28804" rIns="57607" bIns="28804"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329727886"/>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Content Placeholder 2"/>
          <p:cNvSpPr>
            <a:spLocks noGrp="1"/>
          </p:cNvSpPr>
          <p:nvPr>
            <p:ph sz="half" idx="1"/>
          </p:nvPr>
        </p:nvSpPr>
        <p:spPr>
          <a:xfrm>
            <a:off x="457200"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2" y="1600200"/>
            <a:ext cx="4071938" cy="4525566"/>
          </a:xfrm>
          <a:prstGeom prst="rect">
            <a:avLst/>
          </a:prstGeom>
        </p:spPr>
        <p:txBody>
          <a:bodyPr lIns="57607" tIns="28804" rIns="57607" bIns="28804"/>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8536604"/>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a:prstGeom prst="rect">
            <a:avLst/>
          </a:prstGeom>
        </p:spPr>
        <p:txBody>
          <a:bodyPr lIns="57607" tIns="28804" rIns="57607" bIns="28804"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a:prstGeom prst="rect">
            <a:avLst/>
          </a:prstGeom>
        </p:spPr>
        <p:txBody>
          <a:bodyPr lIns="57607" tIns="28804" rIns="57607" bIns="28804"/>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7887867"/>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Tree>
    <p:extLst>
      <p:ext uri="{BB962C8B-B14F-4D97-AF65-F5344CB8AC3E}">
        <p14:creationId xmlns:p14="http://schemas.microsoft.com/office/powerpoint/2010/main" val="3926106789"/>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092793"/>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a:prstGeom prst="rect">
            <a:avLst/>
          </a:prstGeom>
        </p:spPr>
        <p:txBody>
          <a:bodyPr lIns="57607" tIns="28804" rIns="57607" bIns="28804"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a:prstGeom prst="rect">
            <a:avLst/>
          </a:prstGeom>
        </p:spPr>
        <p:txBody>
          <a:bodyPr lIns="57607" tIns="28804" rIns="57607" bIns="28804"/>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26988702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a:prstGeom prst="rect">
            <a:avLst/>
          </a:prstGeom>
        </p:spPr>
        <p:txBody>
          <a:bodyPr lIns="57607" tIns="28804" rIns="57607" bIns="28804"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a:prstGeom prst="rect">
            <a:avLst/>
          </a:prstGeom>
        </p:spPr>
        <p:txBody>
          <a:bodyPr lIns="57607" tIns="28804" rIns="57607" bIns="28804"/>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a:prstGeom prst="rect">
            <a:avLst/>
          </a:prstGeom>
        </p:spPr>
        <p:txBody>
          <a:bodyPr lIns="57607" tIns="28804" rIns="57607" bIns="28804"/>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697063163"/>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lIns="57607" tIns="28804" rIns="57607" bIns="28804"/>
          <a:lstStyle/>
          <a:p>
            <a:r>
              <a:rPr lang="en-US"/>
              <a:t>Click to edit Master title style</a:t>
            </a:r>
          </a:p>
        </p:txBody>
      </p:sp>
      <p:sp>
        <p:nvSpPr>
          <p:cNvPr id="3" name="Vertical Text Placeholder 2"/>
          <p:cNvSpPr>
            <a:spLocks noGrp="1"/>
          </p:cNvSpPr>
          <p:nvPr>
            <p:ph type="body" orient="vert" idx="1"/>
          </p:nvPr>
        </p:nvSpPr>
        <p:spPr>
          <a:xfrm>
            <a:off x="457200" y="1600200"/>
            <a:ext cx="8229600" cy="4525566"/>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379067"/>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5035"/>
            <a:ext cx="2057400" cy="5850731"/>
          </a:xfrm>
          <a:prstGeom prst="rect">
            <a:avLst/>
          </a:prstGeom>
        </p:spPr>
        <p:txBody>
          <a:bodyPr vert="eaVert" lIns="57607" tIns="28804" rIns="57607" bIns="28804"/>
          <a:lstStyle/>
          <a:p>
            <a:r>
              <a:rPr lang="en-US"/>
              <a:t>Click to edit Master title style</a:t>
            </a:r>
          </a:p>
        </p:txBody>
      </p:sp>
      <p:sp>
        <p:nvSpPr>
          <p:cNvPr id="3" name="Vertical Text Placeholder 2"/>
          <p:cNvSpPr>
            <a:spLocks noGrp="1"/>
          </p:cNvSpPr>
          <p:nvPr>
            <p:ph type="body" orient="vert" idx="1"/>
          </p:nvPr>
        </p:nvSpPr>
        <p:spPr>
          <a:xfrm>
            <a:off x="457200" y="275035"/>
            <a:ext cx="6086475" cy="5850731"/>
          </a:xfrm>
          <a:prstGeom prst="rect">
            <a:avLst/>
          </a:prstGeom>
        </p:spPr>
        <p:txBody>
          <a:bodyPr vert="eaVert"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36517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4005613646"/>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7199117"/>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1332700208"/>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1952625"/>
            <a:ext cx="1871663"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07469" y="1952625"/>
            <a:ext cx="1871663"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7114414"/>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2131644"/>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11880666"/>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0710641"/>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139962407"/>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2976151433"/>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8077423"/>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80975"/>
            <a:ext cx="1959173"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80975"/>
            <a:ext cx="5791795"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3450879"/>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2950810554"/>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994598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804197463"/>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1952625"/>
            <a:ext cx="3875484"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1291" y="1952625"/>
            <a:ext cx="3875484"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2256661"/>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3952415"/>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2227739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69185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44910770"/>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104863242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57820"/>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80975"/>
            <a:ext cx="1959173"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80975"/>
            <a:ext cx="5791795"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592245"/>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1335067089"/>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273815"/>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3767180293"/>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79194" y="1952625"/>
            <a:ext cx="1710928"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775847" y="1952625"/>
            <a:ext cx="1710928"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993081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3250947"/>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8343123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4738161"/>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3945787410"/>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2416485985"/>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9294182"/>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80975"/>
            <a:ext cx="1959173"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80975"/>
            <a:ext cx="5791795"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8827573"/>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028"/>
            <a:ext cx="7772400" cy="1470422"/>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88036" indent="0" algn="ctr">
              <a:buNone/>
              <a:defRPr/>
            </a:lvl2pPr>
            <a:lvl3pPr marL="576072" indent="0" algn="ctr">
              <a:buNone/>
              <a:defRPr/>
            </a:lvl3pPr>
            <a:lvl4pPr marL="864108" indent="0" algn="ctr">
              <a:buNone/>
              <a:defRPr/>
            </a:lvl4pPr>
            <a:lvl5pPr marL="1152144" indent="0" algn="ctr">
              <a:buNone/>
              <a:defRPr/>
            </a:lvl5pPr>
            <a:lvl6pPr marL="1440180" indent="0" algn="ctr">
              <a:buNone/>
              <a:defRPr/>
            </a:lvl6pPr>
            <a:lvl7pPr marL="1728216" indent="0" algn="ctr">
              <a:buNone/>
              <a:defRPr/>
            </a:lvl7pPr>
            <a:lvl8pPr marL="2016252" indent="0" algn="ctr">
              <a:buNone/>
              <a:defRPr/>
            </a:lvl8pPr>
            <a:lvl9pPr marL="2304288" indent="0" algn="ctr">
              <a:buNone/>
              <a:defRPr/>
            </a:lvl9pPr>
          </a:lstStyle>
          <a:p>
            <a:r>
              <a:rPr lang="en-US"/>
              <a:t>Click to edit Master subtitle style</a:t>
            </a:r>
          </a:p>
        </p:txBody>
      </p:sp>
    </p:spTree>
    <p:extLst>
      <p:ext uri="{BB962C8B-B14F-4D97-AF65-F5344CB8AC3E}">
        <p14:creationId xmlns:p14="http://schemas.microsoft.com/office/powerpoint/2010/main" val="2343634354"/>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4356871"/>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12" y="4406504"/>
            <a:ext cx="7772400" cy="1362075"/>
          </a:xfrm>
        </p:spPr>
        <p:txBody>
          <a:bodyPr anchor="t"/>
          <a:lstStyle>
            <a:lvl1pPr algn="l">
              <a:defRPr sz="2500" b="1" cap="all"/>
            </a:lvl1pPr>
          </a:lstStyle>
          <a:p>
            <a:r>
              <a:rPr lang="en-US"/>
              <a:t>Click to edit Master title style</a:t>
            </a:r>
          </a:p>
        </p:txBody>
      </p:sp>
      <p:sp>
        <p:nvSpPr>
          <p:cNvPr id="3" name="Text Placeholder 2"/>
          <p:cNvSpPr>
            <a:spLocks noGrp="1"/>
          </p:cNvSpPr>
          <p:nvPr>
            <p:ph type="body" idx="1"/>
          </p:nvPr>
        </p:nvSpPr>
        <p:spPr>
          <a:xfrm>
            <a:off x="722412" y="2906316"/>
            <a:ext cx="7772400" cy="1500188"/>
          </a:xfrm>
        </p:spPr>
        <p:txBody>
          <a:bodyPr anchor="b"/>
          <a:lstStyle>
            <a:lvl1pPr marL="0" indent="0">
              <a:buNone/>
              <a:defRPr sz="1300"/>
            </a:lvl1pPr>
            <a:lvl2pPr marL="288036" indent="0">
              <a:buNone/>
              <a:defRPr sz="1100"/>
            </a:lvl2pPr>
            <a:lvl3pPr marL="576072" indent="0">
              <a:buNone/>
              <a:defRPr sz="1000"/>
            </a:lvl3pPr>
            <a:lvl4pPr marL="864108" indent="0">
              <a:buNone/>
              <a:defRPr sz="900"/>
            </a:lvl4pPr>
            <a:lvl5pPr marL="1152144" indent="0">
              <a:buNone/>
              <a:defRPr sz="900"/>
            </a:lvl5pPr>
            <a:lvl6pPr marL="1440180" indent="0">
              <a:buNone/>
              <a:defRPr sz="900"/>
            </a:lvl6pPr>
            <a:lvl7pPr marL="1728216" indent="0">
              <a:buNone/>
              <a:defRPr sz="900"/>
            </a:lvl7pPr>
            <a:lvl8pPr marL="2016252" indent="0">
              <a:buNone/>
              <a:defRPr sz="900"/>
            </a:lvl8pPr>
            <a:lvl9pPr marL="2304288" indent="0">
              <a:buNone/>
              <a:defRPr sz="900"/>
            </a:lvl9pPr>
          </a:lstStyle>
          <a:p>
            <a:pPr lvl="0"/>
            <a:r>
              <a:rPr lang="en-US"/>
              <a:t>Click to edit Master text styles</a:t>
            </a:r>
          </a:p>
        </p:txBody>
      </p:sp>
    </p:spTree>
    <p:extLst>
      <p:ext uri="{BB962C8B-B14F-4D97-AF65-F5344CB8AC3E}">
        <p14:creationId xmlns:p14="http://schemas.microsoft.com/office/powerpoint/2010/main" val="2267403168"/>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081" y="1952625"/>
            <a:ext cx="1871663"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07469" y="1952625"/>
            <a:ext cx="1871663" cy="4276725"/>
          </a:xfr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0930633"/>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4716"/>
            <a:ext cx="4039791"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4" name="Content Placeholder 3"/>
          <p:cNvSpPr>
            <a:spLocks noGrp="1"/>
          </p:cNvSpPr>
          <p:nvPr>
            <p:ph sz="half" idx="2"/>
          </p:nvPr>
        </p:nvSpPr>
        <p:spPr>
          <a:xfrm>
            <a:off x="457200" y="2175272"/>
            <a:ext cx="4039791"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24" y="1534716"/>
            <a:ext cx="4041577" cy="640556"/>
          </a:xfrm>
        </p:spPr>
        <p:txBody>
          <a:bodyPr anchor="b"/>
          <a:lstStyle>
            <a:lvl1pPr marL="0" indent="0">
              <a:buNone/>
              <a:defRPr sz="1500" b="1"/>
            </a:lvl1pPr>
            <a:lvl2pPr marL="288036" indent="0">
              <a:buNone/>
              <a:defRPr sz="1300" b="1"/>
            </a:lvl2pPr>
            <a:lvl3pPr marL="576072" indent="0">
              <a:buNone/>
              <a:defRPr sz="1100" b="1"/>
            </a:lvl3pPr>
            <a:lvl4pPr marL="864108" indent="0">
              <a:buNone/>
              <a:defRPr sz="1000" b="1"/>
            </a:lvl4pPr>
            <a:lvl5pPr marL="1152144" indent="0">
              <a:buNone/>
              <a:defRPr sz="1000" b="1"/>
            </a:lvl5pPr>
            <a:lvl6pPr marL="1440180" indent="0">
              <a:buNone/>
              <a:defRPr sz="1000" b="1"/>
            </a:lvl6pPr>
            <a:lvl7pPr marL="1728216" indent="0">
              <a:buNone/>
              <a:defRPr sz="1000" b="1"/>
            </a:lvl7pPr>
            <a:lvl8pPr marL="2016252" indent="0">
              <a:buNone/>
              <a:defRPr sz="1000" b="1"/>
            </a:lvl8pPr>
            <a:lvl9pPr marL="2304288" indent="0">
              <a:buNone/>
              <a:defRPr sz="1000" b="1"/>
            </a:lvl9pPr>
          </a:lstStyle>
          <a:p>
            <a:pPr lvl="0"/>
            <a:r>
              <a:rPr lang="en-US"/>
              <a:t>Click to edit Master text styles</a:t>
            </a:r>
          </a:p>
        </p:txBody>
      </p:sp>
      <p:sp>
        <p:nvSpPr>
          <p:cNvPr id="6" name="Content Placeholder 5"/>
          <p:cNvSpPr>
            <a:spLocks noGrp="1"/>
          </p:cNvSpPr>
          <p:nvPr>
            <p:ph sz="quarter" idx="4"/>
          </p:nvPr>
        </p:nvSpPr>
        <p:spPr>
          <a:xfrm>
            <a:off x="4645224" y="2175272"/>
            <a:ext cx="4041577" cy="3950494"/>
          </a:xfr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4593389"/>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53732618"/>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4031660"/>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54"/>
            <a:ext cx="3008412" cy="116205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3575447" y="272653"/>
            <a:ext cx="5111353" cy="5853113"/>
          </a:xfr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4703"/>
            <a:ext cx="3008412" cy="46910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408383725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89" y="4800600"/>
            <a:ext cx="5486400" cy="566738"/>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792189" y="613172"/>
            <a:ext cx="5486400" cy="4114800"/>
          </a:xfrm>
        </p:spPr>
        <p:txBody>
          <a:bodyPr/>
          <a:lstStyle>
            <a:lvl1pPr marL="0" indent="0">
              <a:buNone/>
              <a:defRPr sz="2000"/>
            </a:lvl1pPr>
            <a:lvl2pPr marL="288036" indent="0">
              <a:buNone/>
              <a:defRPr sz="1800"/>
            </a:lvl2pPr>
            <a:lvl3pPr marL="576072" indent="0">
              <a:buNone/>
              <a:defRPr sz="1500"/>
            </a:lvl3pPr>
            <a:lvl4pPr marL="864108" indent="0">
              <a:buNone/>
              <a:defRPr sz="1300"/>
            </a:lvl4pPr>
            <a:lvl5pPr marL="1152144" indent="0">
              <a:buNone/>
              <a:defRPr sz="1300"/>
            </a:lvl5pPr>
            <a:lvl6pPr marL="1440180" indent="0">
              <a:buNone/>
              <a:defRPr sz="1300"/>
            </a:lvl6pPr>
            <a:lvl7pPr marL="1728216" indent="0">
              <a:buNone/>
              <a:defRPr sz="1300"/>
            </a:lvl7pPr>
            <a:lvl8pPr marL="2016252" indent="0">
              <a:buNone/>
              <a:defRPr sz="1300"/>
            </a:lvl8pPr>
            <a:lvl9pPr marL="2304288" indent="0">
              <a:buNone/>
              <a:defRPr sz="1300"/>
            </a:lvl9pPr>
          </a:lstStyle>
          <a:p>
            <a:pPr lvl="0"/>
            <a:endParaRPr lang="en-US" noProof="0">
              <a:sym typeface="Gill Sans" charset="0"/>
            </a:endParaRPr>
          </a:p>
        </p:txBody>
      </p:sp>
      <p:sp>
        <p:nvSpPr>
          <p:cNvPr id="4" name="Text Placeholder 3"/>
          <p:cNvSpPr>
            <a:spLocks noGrp="1"/>
          </p:cNvSpPr>
          <p:nvPr>
            <p:ph type="body" sz="half" idx="2"/>
          </p:nvPr>
        </p:nvSpPr>
        <p:spPr>
          <a:xfrm>
            <a:off x="1792189" y="5367337"/>
            <a:ext cx="5486400" cy="804863"/>
          </a:xfrm>
        </p:spPr>
        <p:txBody>
          <a:bodyPr/>
          <a:lstStyle>
            <a:lvl1pPr marL="0" indent="0">
              <a:buNone/>
              <a:defRPr sz="900"/>
            </a:lvl1pPr>
            <a:lvl2pPr marL="288036" indent="0">
              <a:buNone/>
              <a:defRPr sz="800"/>
            </a:lvl2pPr>
            <a:lvl3pPr marL="576072" indent="0">
              <a:buNone/>
              <a:defRPr sz="600"/>
            </a:lvl3pPr>
            <a:lvl4pPr marL="864108" indent="0">
              <a:buNone/>
              <a:defRPr sz="600"/>
            </a:lvl4pPr>
            <a:lvl5pPr marL="1152144" indent="0">
              <a:buNone/>
              <a:defRPr sz="600"/>
            </a:lvl5pPr>
            <a:lvl6pPr marL="1440180" indent="0">
              <a:buNone/>
              <a:defRPr sz="600"/>
            </a:lvl6pPr>
            <a:lvl7pPr marL="1728216" indent="0">
              <a:buNone/>
              <a:defRPr sz="600"/>
            </a:lvl7pPr>
            <a:lvl8pPr marL="2016252" indent="0">
              <a:buNone/>
              <a:defRPr sz="600"/>
            </a:lvl8pPr>
            <a:lvl9pPr marL="2304288" indent="0">
              <a:buNone/>
              <a:defRPr sz="600"/>
            </a:lvl9pPr>
          </a:lstStyle>
          <a:p>
            <a:pPr lvl="0"/>
            <a:r>
              <a:rPr lang="en-US"/>
              <a:t>Click to edit Master text styles</a:t>
            </a:r>
          </a:p>
        </p:txBody>
      </p:sp>
    </p:spTree>
    <p:extLst>
      <p:ext uri="{BB962C8B-B14F-4D97-AF65-F5344CB8AC3E}">
        <p14:creationId xmlns:p14="http://schemas.microsoft.com/office/powerpoint/2010/main" val="4155262684"/>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077684"/>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602" y="180975"/>
            <a:ext cx="1959173"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082" y="180975"/>
            <a:ext cx="5791795"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888384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649288" y="180975"/>
            <a:ext cx="7837487"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title style</a:t>
            </a:r>
          </a:p>
        </p:txBody>
      </p:sp>
      <p:sp>
        <p:nvSpPr>
          <p:cNvPr id="2051" name="Rectangle 2"/>
          <p:cNvSpPr>
            <a:spLocks noGrp="1" noChangeArrowheads="1"/>
          </p:cNvSpPr>
          <p:nvPr>
            <p:ph type="body" idx="1"/>
          </p:nvPr>
        </p:nvSpPr>
        <p:spPr bwMode="auto">
          <a:xfrm>
            <a:off x="649288" y="1952625"/>
            <a:ext cx="7837487"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3973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1pPr>
      <a:lvl2pPr marL="62388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2pPr>
      <a:lvl3pPr marL="80803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3pPr>
      <a:lvl4pPr marL="100012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4pPr>
      <a:lvl5pPr marL="118268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5pPr>
      <a:lvl6pPr marL="1472184"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6pPr>
      <a:lvl7pPr marL="1760220"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7pPr>
      <a:lvl8pPr marL="2048256"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8pPr>
      <a:lvl9pPr marL="2336292"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649288" y="1152525"/>
            <a:ext cx="7837487"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b" anchorCtr="0" compatLnSpc="1">
            <a:prstTxWarp prst="textNoShape">
              <a:avLst/>
            </a:prstTxWarp>
          </a:bodyPr>
          <a:lstStyle/>
          <a:p>
            <a:pPr lvl="0"/>
            <a:r>
              <a:rPr lang="en-US" altLang="en-US">
                <a:sym typeface="Gill Sans" charset="0"/>
              </a:rPr>
              <a:t>Click to edit Master title style</a:t>
            </a:r>
          </a:p>
        </p:txBody>
      </p:sp>
      <p:sp>
        <p:nvSpPr>
          <p:cNvPr id="3075" name="Rectangle 2"/>
          <p:cNvSpPr>
            <a:spLocks noGrp="1" noChangeArrowheads="1"/>
          </p:cNvSpPr>
          <p:nvPr>
            <p:ph type="body" idx="1"/>
          </p:nvPr>
        </p:nvSpPr>
        <p:spPr bwMode="auto">
          <a:xfrm>
            <a:off x="649288" y="3533775"/>
            <a:ext cx="7837487"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t"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2000">
          <a:solidFill>
            <a:schemeClr val="tx1"/>
          </a:solidFill>
          <a:latin typeface="+mn-lt"/>
          <a:ea typeface="+mn-ea"/>
          <a:cs typeface="+mn-cs"/>
          <a:sym typeface="Gill Sans" charset="0"/>
        </a:defRPr>
      </a:lvl1pPr>
      <a:lvl2pPr algn="ctr" rtl="0" eaLnBrk="0" fontAlgn="base" hangingPunct="0">
        <a:spcBef>
          <a:spcPct val="0"/>
        </a:spcBef>
        <a:spcAft>
          <a:spcPct val="0"/>
        </a:spcAft>
        <a:defRPr sz="2000">
          <a:solidFill>
            <a:schemeClr val="tx1"/>
          </a:solidFill>
          <a:latin typeface="+mn-lt"/>
          <a:ea typeface="+mn-ea"/>
          <a:cs typeface="+mn-cs"/>
          <a:sym typeface="Gill Sans" charset="0"/>
        </a:defRPr>
      </a:lvl2pPr>
      <a:lvl3pPr algn="ctr" rtl="0" eaLnBrk="0" fontAlgn="base" hangingPunct="0">
        <a:spcBef>
          <a:spcPct val="0"/>
        </a:spcBef>
        <a:spcAft>
          <a:spcPct val="0"/>
        </a:spcAft>
        <a:defRPr sz="2000">
          <a:solidFill>
            <a:schemeClr val="tx1"/>
          </a:solidFill>
          <a:latin typeface="+mn-lt"/>
          <a:ea typeface="+mn-ea"/>
          <a:cs typeface="+mn-cs"/>
          <a:sym typeface="Gill Sans" charset="0"/>
        </a:defRPr>
      </a:lvl3pPr>
      <a:lvl4pPr algn="ctr" rtl="0" eaLnBrk="0" fontAlgn="base" hangingPunct="0">
        <a:spcBef>
          <a:spcPct val="0"/>
        </a:spcBef>
        <a:spcAft>
          <a:spcPct val="0"/>
        </a:spcAft>
        <a:defRPr sz="2000">
          <a:solidFill>
            <a:schemeClr val="tx1"/>
          </a:solidFill>
          <a:latin typeface="+mn-lt"/>
          <a:ea typeface="+mn-ea"/>
          <a:cs typeface="+mn-cs"/>
          <a:sym typeface="Gill Sans" charset="0"/>
        </a:defRPr>
      </a:lvl4pPr>
      <a:lvl5pPr algn="ctr" rtl="0" eaLnBrk="0" fontAlgn="base" hangingPunct="0">
        <a:spcBef>
          <a:spcPct val="0"/>
        </a:spcBef>
        <a:spcAft>
          <a:spcPct val="0"/>
        </a:spcAft>
        <a:defRPr sz="2000">
          <a:solidFill>
            <a:schemeClr val="tx1"/>
          </a:solidFill>
          <a:latin typeface="+mn-lt"/>
          <a:ea typeface="+mn-ea"/>
          <a:cs typeface="+mn-cs"/>
          <a:sym typeface="Gill Sans" charset="0"/>
        </a:defRPr>
      </a:lvl5pPr>
      <a:lvl6pPr marL="288036" algn="ctr" rtl="0" fontAlgn="base">
        <a:spcBef>
          <a:spcPct val="0"/>
        </a:spcBef>
        <a:spcAft>
          <a:spcPct val="0"/>
        </a:spcAft>
        <a:defRPr sz="2000">
          <a:solidFill>
            <a:schemeClr val="tx1"/>
          </a:solidFill>
          <a:latin typeface="+mn-lt"/>
          <a:ea typeface="+mn-ea"/>
          <a:cs typeface="+mn-cs"/>
          <a:sym typeface="Gill Sans" charset="0"/>
        </a:defRPr>
      </a:lvl6pPr>
      <a:lvl7pPr marL="576072" algn="ctr" rtl="0" fontAlgn="base">
        <a:spcBef>
          <a:spcPct val="0"/>
        </a:spcBef>
        <a:spcAft>
          <a:spcPct val="0"/>
        </a:spcAft>
        <a:defRPr sz="2000">
          <a:solidFill>
            <a:schemeClr val="tx1"/>
          </a:solidFill>
          <a:latin typeface="+mn-lt"/>
          <a:ea typeface="+mn-ea"/>
          <a:cs typeface="+mn-cs"/>
          <a:sym typeface="Gill Sans" charset="0"/>
        </a:defRPr>
      </a:lvl7pPr>
      <a:lvl8pPr marL="864108" algn="ctr" rtl="0" fontAlgn="base">
        <a:spcBef>
          <a:spcPct val="0"/>
        </a:spcBef>
        <a:spcAft>
          <a:spcPct val="0"/>
        </a:spcAft>
        <a:defRPr sz="2000">
          <a:solidFill>
            <a:schemeClr val="tx1"/>
          </a:solidFill>
          <a:latin typeface="+mn-lt"/>
          <a:ea typeface="+mn-ea"/>
          <a:cs typeface="+mn-cs"/>
          <a:sym typeface="Gill Sans" charset="0"/>
        </a:defRPr>
      </a:lvl8pPr>
      <a:lvl9pPr marL="1152144" algn="ctr" rtl="0" fontAlgn="base">
        <a:spcBef>
          <a:spcPct val="0"/>
        </a:spcBef>
        <a:spcAft>
          <a:spcPct val="0"/>
        </a:spcAft>
        <a:defRPr sz="20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bwMode="auto">
          <a:xfrm>
            <a:off x="649288" y="180975"/>
            <a:ext cx="7837487"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title style</a:t>
            </a:r>
          </a:p>
        </p:txBody>
      </p:sp>
      <p:sp>
        <p:nvSpPr>
          <p:cNvPr id="4099" name="Rectangle 2"/>
          <p:cNvSpPr>
            <a:spLocks noGrp="1" noChangeArrowheads="1"/>
          </p:cNvSpPr>
          <p:nvPr>
            <p:ph type="body" idx="1"/>
          </p:nvPr>
        </p:nvSpPr>
        <p:spPr bwMode="auto">
          <a:xfrm>
            <a:off x="649288" y="1952625"/>
            <a:ext cx="7837487"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dk2" tx1="lt1" bg2="dk1"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4767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1pPr>
      <a:lvl2pPr marL="63182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2pPr>
      <a:lvl3pPr marL="81597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3pPr>
      <a:lvl4pPr marL="1008063"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4pPr>
      <a:lvl5pPr marL="119062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5pPr>
      <a:lvl6pPr marL="1480185"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6pPr>
      <a:lvl7pPr marL="1768221"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7pPr>
      <a:lvl8pPr marL="2056257"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8pPr>
      <a:lvl9pPr marL="2344293"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body" idx="1"/>
          </p:nvPr>
        </p:nvSpPr>
        <p:spPr bwMode="auto">
          <a:xfrm>
            <a:off x="649288" y="885825"/>
            <a:ext cx="7837487"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39738" indent="-334963" algn="l" rtl="0" eaLnBrk="0" fontAlgn="base" hangingPunct="0">
        <a:spcBef>
          <a:spcPts val="3088"/>
        </a:spcBef>
        <a:spcAft>
          <a:spcPct val="0"/>
        </a:spcAft>
        <a:buSzPct val="171000"/>
        <a:buFont typeface="Gill Sans" charset="0"/>
        <a:buChar char="•"/>
        <a:defRPr sz="2300">
          <a:solidFill>
            <a:schemeClr val="tx1"/>
          </a:solidFill>
          <a:latin typeface="+mn-lt"/>
          <a:ea typeface="+mn-ea"/>
          <a:cs typeface="+mn-cs"/>
          <a:sym typeface="Gill Sans" charset="0"/>
        </a:defRPr>
      </a:lvl1pPr>
      <a:lvl2pPr marL="623888" indent="-334963" algn="l" rtl="0" eaLnBrk="0" fontAlgn="base" hangingPunct="0">
        <a:spcBef>
          <a:spcPts val="3088"/>
        </a:spcBef>
        <a:spcAft>
          <a:spcPct val="0"/>
        </a:spcAft>
        <a:buSzPct val="171000"/>
        <a:buFont typeface="Gill Sans" charset="0"/>
        <a:buChar char="•"/>
        <a:defRPr sz="2300">
          <a:solidFill>
            <a:schemeClr val="tx1"/>
          </a:solidFill>
          <a:latin typeface="+mn-lt"/>
          <a:ea typeface="+mn-ea"/>
          <a:cs typeface="+mn-cs"/>
          <a:sym typeface="Gill Sans" charset="0"/>
        </a:defRPr>
      </a:lvl2pPr>
      <a:lvl3pPr marL="808038" indent="-334963" algn="l" rtl="0" eaLnBrk="0" fontAlgn="base" hangingPunct="0">
        <a:spcBef>
          <a:spcPts val="3088"/>
        </a:spcBef>
        <a:spcAft>
          <a:spcPct val="0"/>
        </a:spcAft>
        <a:buSzPct val="171000"/>
        <a:buFont typeface="Gill Sans" charset="0"/>
        <a:buChar char="•"/>
        <a:defRPr sz="2300">
          <a:solidFill>
            <a:schemeClr val="tx1"/>
          </a:solidFill>
          <a:latin typeface="+mn-lt"/>
          <a:ea typeface="+mn-ea"/>
          <a:cs typeface="+mn-cs"/>
          <a:sym typeface="Gill Sans" charset="0"/>
        </a:defRPr>
      </a:lvl3pPr>
      <a:lvl4pPr marL="1000125" indent="-334963" algn="l" rtl="0" eaLnBrk="0" fontAlgn="base" hangingPunct="0">
        <a:spcBef>
          <a:spcPts val="3088"/>
        </a:spcBef>
        <a:spcAft>
          <a:spcPct val="0"/>
        </a:spcAft>
        <a:buSzPct val="171000"/>
        <a:buFont typeface="Gill Sans" charset="0"/>
        <a:buChar char="•"/>
        <a:defRPr sz="2300">
          <a:solidFill>
            <a:schemeClr val="tx1"/>
          </a:solidFill>
          <a:latin typeface="+mn-lt"/>
          <a:ea typeface="+mn-ea"/>
          <a:cs typeface="+mn-cs"/>
          <a:sym typeface="Gill Sans" charset="0"/>
        </a:defRPr>
      </a:lvl4pPr>
      <a:lvl5pPr marL="1182688" indent="-334963" algn="l" rtl="0" eaLnBrk="0" fontAlgn="base" hangingPunct="0">
        <a:spcBef>
          <a:spcPts val="3088"/>
        </a:spcBef>
        <a:spcAft>
          <a:spcPct val="0"/>
        </a:spcAft>
        <a:buSzPct val="171000"/>
        <a:buFont typeface="Gill Sans" charset="0"/>
        <a:buChar char="•"/>
        <a:defRPr sz="2300">
          <a:solidFill>
            <a:schemeClr val="tx1"/>
          </a:solidFill>
          <a:latin typeface="+mn-lt"/>
          <a:ea typeface="+mn-ea"/>
          <a:cs typeface="+mn-cs"/>
          <a:sym typeface="Gill Sans" charset="0"/>
        </a:defRPr>
      </a:lvl5pPr>
      <a:lvl6pPr marL="1472184" indent="-336042" algn="l" rtl="0" fontAlgn="base">
        <a:spcBef>
          <a:spcPts val="3087"/>
        </a:spcBef>
        <a:spcAft>
          <a:spcPct val="0"/>
        </a:spcAft>
        <a:buSzPct val="171000"/>
        <a:buFont typeface="Gill Sans" charset="0"/>
        <a:buChar char="•"/>
        <a:defRPr sz="2300">
          <a:solidFill>
            <a:schemeClr val="tx1"/>
          </a:solidFill>
          <a:latin typeface="+mn-lt"/>
          <a:ea typeface="+mn-ea"/>
          <a:cs typeface="+mn-cs"/>
          <a:sym typeface="Gill Sans" charset="0"/>
        </a:defRPr>
      </a:lvl6pPr>
      <a:lvl7pPr marL="1760220" indent="-336042" algn="l" rtl="0" fontAlgn="base">
        <a:spcBef>
          <a:spcPts val="3087"/>
        </a:spcBef>
        <a:spcAft>
          <a:spcPct val="0"/>
        </a:spcAft>
        <a:buSzPct val="171000"/>
        <a:buFont typeface="Gill Sans" charset="0"/>
        <a:buChar char="•"/>
        <a:defRPr sz="2300">
          <a:solidFill>
            <a:schemeClr val="tx1"/>
          </a:solidFill>
          <a:latin typeface="+mn-lt"/>
          <a:ea typeface="+mn-ea"/>
          <a:cs typeface="+mn-cs"/>
          <a:sym typeface="Gill Sans" charset="0"/>
        </a:defRPr>
      </a:lvl7pPr>
      <a:lvl8pPr marL="2048256" indent="-336042" algn="l" rtl="0" fontAlgn="base">
        <a:spcBef>
          <a:spcPts val="3087"/>
        </a:spcBef>
        <a:spcAft>
          <a:spcPct val="0"/>
        </a:spcAft>
        <a:buSzPct val="171000"/>
        <a:buFont typeface="Gill Sans" charset="0"/>
        <a:buChar char="•"/>
        <a:defRPr sz="2300">
          <a:solidFill>
            <a:schemeClr val="tx1"/>
          </a:solidFill>
          <a:latin typeface="+mn-lt"/>
          <a:ea typeface="+mn-ea"/>
          <a:cs typeface="+mn-cs"/>
          <a:sym typeface="Gill Sans" charset="0"/>
        </a:defRPr>
      </a:lvl8pPr>
      <a:lvl9pPr marL="2336292" indent="-336042" algn="l" rtl="0" fontAlgn="base">
        <a:spcBef>
          <a:spcPts val="3087"/>
        </a:spcBef>
        <a:spcAft>
          <a:spcPct val="0"/>
        </a:spcAft>
        <a:buSzPct val="171000"/>
        <a:buFont typeface="Gill Sans" charset="0"/>
        <a:buChar char="•"/>
        <a:defRPr sz="23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bwMode="auto">
          <a:xfrm>
            <a:off x="649288" y="5181600"/>
            <a:ext cx="783748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2000">
          <a:solidFill>
            <a:schemeClr val="tx1"/>
          </a:solidFill>
          <a:latin typeface="+mn-lt"/>
          <a:ea typeface="+mn-ea"/>
          <a:cs typeface="+mn-cs"/>
          <a:sym typeface="Gill Sans" charset="0"/>
        </a:defRPr>
      </a:lvl1pPr>
      <a:lvl2pPr algn="ctr" rtl="0" eaLnBrk="0" fontAlgn="base" hangingPunct="0">
        <a:spcBef>
          <a:spcPct val="0"/>
        </a:spcBef>
        <a:spcAft>
          <a:spcPct val="0"/>
        </a:spcAft>
        <a:defRPr sz="2000">
          <a:solidFill>
            <a:schemeClr val="tx1"/>
          </a:solidFill>
          <a:latin typeface="+mn-lt"/>
          <a:ea typeface="+mn-ea"/>
          <a:cs typeface="+mn-cs"/>
          <a:sym typeface="Gill Sans" charset="0"/>
        </a:defRPr>
      </a:lvl2pPr>
      <a:lvl3pPr algn="ctr" rtl="0" eaLnBrk="0" fontAlgn="base" hangingPunct="0">
        <a:spcBef>
          <a:spcPct val="0"/>
        </a:spcBef>
        <a:spcAft>
          <a:spcPct val="0"/>
        </a:spcAft>
        <a:defRPr sz="2000">
          <a:solidFill>
            <a:schemeClr val="tx1"/>
          </a:solidFill>
          <a:latin typeface="+mn-lt"/>
          <a:ea typeface="+mn-ea"/>
          <a:cs typeface="+mn-cs"/>
          <a:sym typeface="Gill Sans" charset="0"/>
        </a:defRPr>
      </a:lvl3pPr>
      <a:lvl4pPr algn="ctr" rtl="0" eaLnBrk="0" fontAlgn="base" hangingPunct="0">
        <a:spcBef>
          <a:spcPct val="0"/>
        </a:spcBef>
        <a:spcAft>
          <a:spcPct val="0"/>
        </a:spcAft>
        <a:defRPr sz="2000">
          <a:solidFill>
            <a:schemeClr val="tx1"/>
          </a:solidFill>
          <a:latin typeface="+mn-lt"/>
          <a:ea typeface="+mn-ea"/>
          <a:cs typeface="+mn-cs"/>
          <a:sym typeface="Gill Sans" charset="0"/>
        </a:defRPr>
      </a:lvl4pPr>
      <a:lvl5pPr algn="ctr" rtl="0" eaLnBrk="0" fontAlgn="base" hangingPunct="0">
        <a:spcBef>
          <a:spcPct val="0"/>
        </a:spcBef>
        <a:spcAft>
          <a:spcPct val="0"/>
        </a:spcAft>
        <a:defRPr sz="2000">
          <a:solidFill>
            <a:schemeClr val="tx1"/>
          </a:solidFill>
          <a:latin typeface="+mn-lt"/>
          <a:ea typeface="+mn-ea"/>
          <a:cs typeface="+mn-cs"/>
          <a:sym typeface="Gill Sans" charset="0"/>
        </a:defRPr>
      </a:lvl5pPr>
      <a:lvl6pPr marL="288036" algn="ctr" rtl="0" fontAlgn="base">
        <a:spcBef>
          <a:spcPct val="0"/>
        </a:spcBef>
        <a:spcAft>
          <a:spcPct val="0"/>
        </a:spcAft>
        <a:defRPr sz="2000">
          <a:solidFill>
            <a:schemeClr val="tx1"/>
          </a:solidFill>
          <a:latin typeface="+mn-lt"/>
          <a:ea typeface="+mn-ea"/>
          <a:cs typeface="+mn-cs"/>
          <a:sym typeface="Gill Sans" charset="0"/>
        </a:defRPr>
      </a:lvl6pPr>
      <a:lvl7pPr marL="576072" algn="ctr" rtl="0" fontAlgn="base">
        <a:spcBef>
          <a:spcPct val="0"/>
        </a:spcBef>
        <a:spcAft>
          <a:spcPct val="0"/>
        </a:spcAft>
        <a:defRPr sz="2000">
          <a:solidFill>
            <a:schemeClr val="tx1"/>
          </a:solidFill>
          <a:latin typeface="+mn-lt"/>
          <a:ea typeface="+mn-ea"/>
          <a:cs typeface="+mn-cs"/>
          <a:sym typeface="Gill Sans" charset="0"/>
        </a:defRPr>
      </a:lvl7pPr>
      <a:lvl8pPr marL="864108" algn="ctr" rtl="0" fontAlgn="base">
        <a:spcBef>
          <a:spcPct val="0"/>
        </a:spcBef>
        <a:spcAft>
          <a:spcPct val="0"/>
        </a:spcAft>
        <a:defRPr sz="2000">
          <a:solidFill>
            <a:schemeClr val="tx1"/>
          </a:solidFill>
          <a:latin typeface="+mn-lt"/>
          <a:ea typeface="+mn-ea"/>
          <a:cs typeface="+mn-cs"/>
          <a:sym typeface="Gill Sans" charset="0"/>
        </a:defRPr>
      </a:lvl8pPr>
      <a:lvl9pPr marL="1152144" algn="ctr" rtl="0" fontAlgn="base">
        <a:spcBef>
          <a:spcPct val="0"/>
        </a:spcBef>
        <a:spcAft>
          <a:spcPct val="0"/>
        </a:spcAft>
        <a:defRPr sz="20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bwMode="auto">
          <a:xfrm>
            <a:off x="649288" y="5181600"/>
            <a:ext cx="783748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2000">
          <a:solidFill>
            <a:schemeClr val="tx1"/>
          </a:solidFill>
          <a:latin typeface="+mn-lt"/>
          <a:ea typeface="+mn-ea"/>
          <a:cs typeface="+mn-cs"/>
          <a:sym typeface="Gill Sans" charset="0"/>
        </a:defRPr>
      </a:lvl1pPr>
      <a:lvl2pPr algn="ctr" rtl="0" eaLnBrk="0" fontAlgn="base" hangingPunct="0">
        <a:spcBef>
          <a:spcPct val="0"/>
        </a:spcBef>
        <a:spcAft>
          <a:spcPct val="0"/>
        </a:spcAft>
        <a:defRPr sz="2000">
          <a:solidFill>
            <a:schemeClr val="tx1"/>
          </a:solidFill>
          <a:latin typeface="+mn-lt"/>
          <a:ea typeface="+mn-ea"/>
          <a:cs typeface="+mn-cs"/>
          <a:sym typeface="Gill Sans" charset="0"/>
        </a:defRPr>
      </a:lvl2pPr>
      <a:lvl3pPr algn="ctr" rtl="0" eaLnBrk="0" fontAlgn="base" hangingPunct="0">
        <a:spcBef>
          <a:spcPct val="0"/>
        </a:spcBef>
        <a:spcAft>
          <a:spcPct val="0"/>
        </a:spcAft>
        <a:defRPr sz="2000">
          <a:solidFill>
            <a:schemeClr val="tx1"/>
          </a:solidFill>
          <a:latin typeface="+mn-lt"/>
          <a:ea typeface="+mn-ea"/>
          <a:cs typeface="+mn-cs"/>
          <a:sym typeface="Gill Sans" charset="0"/>
        </a:defRPr>
      </a:lvl3pPr>
      <a:lvl4pPr algn="ctr" rtl="0" eaLnBrk="0" fontAlgn="base" hangingPunct="0">
        <a:spcBef>
          <a:spcPct val="0"/>
        </a:spcBef>
        <a:spcAft>
          <a:spcPct val="0"/>
        </a:spcAft>
        <a:defRPr sz="2000">
          <a:solidFill>
            <a:schemeClr val="tx1"/>
          </a:solidFill>
          <a:latin typeface="+mn-lt"/>
          <a:ea typeface="+mn-ea"/>
          <a:cs typeface="+mn-cs"/>
          <a:sym typeface="Gill Sans" charset="0"/>
        </a:defRPr>
      </a:lvl4pPr>
      <a:lvl5pPr algn="ctr" rtl="0" eaLnBrk="0" fontAlgn="base" hangingPunct="0">
        <a:spcBef>
          <a:spcPct val="0"/>
        </a:spcBef>
        <a:spcAft>
          <a:spcPct val="0"/>
        </a:spcAft>
        <a:defRPr sz="2000">
          <a:solidFill>
            <a:schemeClr val="tx1"/>
          </a:solidFill>
          <a:latin typeface="+mn-lt"/>
          <a:ea typeface="+mn-ea"/>
          <a:cs typeface="+mn-cs"/>
          <a:sym typeface="Gill Sans" charset="0"/>
        </a:defRPr>
      </a:lvl5pPr>
      <a:lvl6pPr marL="288036" algn="ctr" rtl="0" fontAlgn="base">
        <a:spcBef>
          <a:spcPct val="0"/>
        </a:spcBef>
        <a:spcAft>
          <a:spcPct val="0"/>
        </a:spcAft>
        <a:defRPr sz="2000">
          <a:solidFill>
            <a:schemeClr val="tx1"/>
          </a:solidFill>
          <a:latin typeface="+mn-lt"/>
          <a:ea typeface="+mn-ea"/>
          <a:cs typeface="+mn-cs"/>
          <a:sym typeface="Gill Sans" charset="0"/>
        </a:defRPr>
      </a:lvl6pPr>
      <a:lvl7pPr marL="576072" algn="ctr" rtl="0" fontAlgn="base">
        <a:spcBef>
          <a:spcPct val="0"/>
        </a:spcBef>
        <a:spcAft>
          <a:spcPct val="0"/>
        </a:spcAft>
        <a:defRPr sz="2000">
          <a:solidFill>
            <a:schemeClr val="tx1"/>
          </a:solidFill>
          <a:latin typeface="+mn-lt"/>
          <a:ea typeface="+mn-ea"/>
          <a:cs typeface="+mn-cs"/>
          <a:sym typeface="Gill Sans" charset="0"/>
        </a:defRPr>
      </a:lvl7pPr>
      <a:lvl8pPr marL="864108" algn="ctr" rtl="0" fontAlgn="base">
        <a:spcBef>
          <a:spcPct val="0"/>
        </a:spcBef>
        <a:spcAft>
          <a:spcPct val="0"/>
        </a:spcAft>
        <a:defRPr sz="2000">
          <a:solidFill>
            <a:schemeClr val="tx1"/>
          </a:solidFill>
          <a:latin typeface="+mn-lt"/>
          <a:ea typeface="+mn-ea"/>
          <a:cs typeface="+mn-cs"/>
          <a:sym typeface="Gill Sans" charset="0"/>
        </a:defRPr>
      </a:lvl8pPr>
      <a:lvl9pPr marL="1152144" algn="ctr" rtl="0" fontAlgn="base">
        <a:spcBef>
          <a:spcPct val="0"/>
        </a:spcBef>
        <a:spcAft>
          <a:spcPct val="0"/>
        </a:spcAft>
        <a:defRPr sz="20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bwMode="auto">
          <a:xfrm>
            <a:off x="649288" y="1076325"/>
            <a:ext cx="47085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b" anchorCtr="0" compatLnSpc="1">
            <a:prstTxWarp prst="textNoShape">
              <a:avLst/>
            </a:prstTxWarp>
          </a:bodyPr>
          <a:lstStyle/>
          <a:p>
            <a:pPr lvl="0"/>
            <a:r>
              <a:rPr lang="en-US" altLang="en-US">
                <a:sym typeface="Gill Sans" charset="0"/>
              </a:rPr>
              <a:t>Click to edit Master title style</a:t>
            </a:r>
          </a:p>
        </p:txBody>
      </p:sp>
      <p:sp>
        <p:nvSpPr>
          <p:cNvPr id="8195" name="Rectangle 2"/>
          <p:cNvSpPr>
            <a:spLocks noGrp="1" noChangeArrowheads="1"/>
          </p:cNvSpPr>
          <p:nvPr>
            <p:ph type="body" idx="1"/>
          </p:nvPr>
        </p:nvSpPr>
        <p:spPr bwMode="auto">
          <a:xfrm>
            <a:off x="649288" y="3448050"/>
            <a:ext cx="47085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t"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ransition/>
  <p:txStyles>
    <p:titleStyle>
      <a:lvl1pPr algn="ctr" rtl="0" eaLnBrk="0" fontAlgn="base" hangingPunct="0">
        <a:spcBef>
          <a:spcPct val="0"/>
        </a:spcBef>
        <a:spcAft>
          <a:spcPct val="0"/>
        </a:spcAft>
        <a:defRPr sz="4000">
          <a:solidFill>
            <a:schemeClr val="tx1"/>
          </a:solidFill>
          <a:latin typeface="+mj-lt"/>
          <a:ea typeface="+mj-ea"/>
          <a:cs typeface="+mj-cs"/>
          <a:sym typeface="Gill Sans" charset="0"/>
        </a:defRPr>
      </a:lvl1pPr>
      <a:lvl2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1900">
          <a:solidFill>
            <a:schemeClr val="tx1"/>
          </a:solidFill>
          <a:latin typeface="+mn-lt"/>
          <a:ea typeface="+mn-ea"/>
          <a:cs typeface="+mn-cs"/>
          <a:sym typeface="Gill Sans" charset="0"/>
        </a:defRPr>
      </a:lvl1pPr>
      <a:lvl2pPr algn="ctr" rtl="0" eaLnBrk="0" fontAlgn="base" hangingPunct="0">
        <a:spcBef>
          <a:spcPct val="0"/>
        </a:spcBef>
        <a:spcAft>
          <a:spcPct val="0"/>
        </a:spcAft>
        <a:defRPr sz="1900">
          <a:solidFill>
            <a:schemeClr val="tx1"/>
          </a:solidFill>
          <a:latin typeface="+mn-lt"/>
          <a:ea typeface="+mn-ea"/>
          <a:cs typeface="+mn-cs"/>
          <a:sym typeface="Gill Sans" charset="0"/>
        </a:defRPr>
      </a:lvl2pPr>
      <a:lvl3pPr algn="ctr" rtl="0" eaLnBrk="0" fontAlgn="base" hangingPunct="0">
        <a:spcBef>
          <a:spcPct val="0"/>
        </a:spcBef>
        <a:spcAft>
          <a:spcPct val="0"/>
        </a:spcAft>
        <a:defRPr sz="1900">
          <a:solidFill>
            <a:schemeClr val="tx1"/>
          </a:solidFill>
          <a:latin typeface="+mn-lt"/>
          <a:ea typeface="+mn-ea"/>
          <a:cs typeface="+mn-cs"/>
          <a:sym typeface="Gill Sans" charset="0"/>
        </a:defRPr>
      </a:lvl3pPr>
      <a:lvl4pPr algn="ctr" rtl="0" eaLnBrk="0" fontAlgn="base" hangingPunct="0">
        <a:spcBef>
          <a:spcPct val="0"/>
        </a:spcBef>
        <a:spcAft>
          <a:spcPct val="0"/>
        </a:spcAft>
        <a:defRPr sz="1900">
          <a:solidFill>
            <a:schemeClr val="tx1"/>
          </a:solidFill>
          <a:latin typeface="+mn-lt"/>
          <a:ea typeface="+mn-ea"/>
          <a:cs typeface="+mn-cs"/>
          <a:sym typeface="Gill Sans" charset="0"/>
        </a:defRPr>
      </a:lvl4pPr>
      <a:lvl5pPr algn="ctr" rtl="0" eaLnBrk="0" fontAlgn="base" hangingPunct="0">
        <a:spcBef>
          <a:spcPct val="0"/>
        </a:spcBef>
        <a:spcAft>
          <a:spcPct val="0"/>
        </a:spcAft>
        <a:defRPr sz="1900">
          <a:solidFill>
            <a:schemeClr val="tx1"/>
          </a:solidFill>
          <a:latin typeface="+mn-lt"/>
          <a:ea typeface="+mn-ea"/>
          <a:cs typeface="+mn-cs"/>
          <a:sym typeface="Gill Sans" charset="0"/>
        </a:defRPr>
      </a:lvl5pPr>
      <a:lvl6pPr marL="288036" algn="ctr" rtl="0" fontAlgn="base">
        <a:spcBef>
          <a:spcPct val="0"/>
        </a:spcBef>
        <a:spcAft>
          <a:spcPct val="0"/>
        </a:spcAft>
        <a:defRPr sz="1900">
          <a:solidFill>
            <a:schemeClr val="tx1"/>
          </a:solidFill>
          <a:latin typeface="+mn-lt"/>
          <a:ea typeface="+mn-ea"/>
          <a:cs typeface="+mn-cs"/>
          <a:sym typeface="Gill Sans" charset="0"/>
        </a:defRPr>
      </a:lvl6pPr>
      <a:lvl7pPr marL="576072" algn="ctr" rtl="0" fontAlgn="base">
        <a:spcBef>
          <a:spcPct val="0"/>
        </a:spcBef>
        <a:spcAft>
          <a:spcPct val="0"/>
        </a:spcAft>
        <a:defRPr sz="1900">
          <a:solidFill>
            <a:schemeClr val="tx1"/>
          </a:solidFill>
          <a:latin typeface="+mn-lt"/>
          <a:ea typeface="+mn-ea"/>
          <a:cs typeface="+mn-cs"/>
          <a:sym typeface="Gill Sans" charset="0"/>
        </a:defRPr>
      </a:lvl7pPr>
      <a:lvl8pPr marL="864108" algn="ctr" rtl="0" fontAlgn="base">
        <a:spcBef>
          <a:spcPct val="0"/>
        </a:spcBef>
        <a:spcAft>
          <a:spcPct val="0"/>
        </a:spcAft>
        <a:defRPr sz="1900">
          <a:solidFill>
            <a:schemeClr val="tx1"/>
          </a:solidFill>
          <a:latin typeface="+mn-lt"/>
          <a:ea typeface="+mn-ea"/>
          <a:cs typeface="+mn-cs"/>
          <a:sym typeface="Gill Sans" charset="0"/>
        </a:defRPr>
      </a:lvl8pPr>
      <a:lvl9pPr marL="1152144" algn="ctr" rtl="0" fontAlgn="base">
        <a:spcBef>
          <a:spcPct val="0"/>
        </a:spcBef>
        <a:spcAft>
          <a:spcPct val="0"/>
        </a:spcAft>
        <a:defRPr sz="19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649288" y="1076325"/>
            <a:ext cx="47085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b" anchorCtr="0" compatLnSpc="1">
            <a:prstTxWarp prst="textNoShape">
              <a:avLst/>
            </a:prstTxWarp>
          </a:bodyPr>
          <a:lstStyle/>
          <a:p>
            <a:pPr lvl="0"/>
            <a:r>
              <a:rPr lang="en-US" altLang="en-US">
                <a:sym typeface="Gill Sans" charset="0"/>
              </a:rPr>
              <a:t>Click to edit Master title style</a:t>
            </a:r>
          </a:p>
        </p:txBody>
      </p:sp>
      <p:sp>
        <p:nvSpPr>
          <p:cNvPr id="9219" name="Rectangle 2"/>
          <p:cNvSpPr>
            <a:spLocks noGrp="1" noChangeArrowheads="1"/>
          </p:cNvSpPr>
          <p:nvPr>
            <p:ph type="body" idx="1"/>
          </p:nvPr>
        </p:nvSpPr>
        <p:spPr bwMode="auto">
          <a:xfrm>
            <a:off x="649288" y="3448050"/>
            <a:ext cx="47085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t"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ransition/>
  <p:txStyles>
    <p:titleStyle>
      <a:lvl1pPr algn="ctr" rtl="0" eaLnBrk="0" fontAlgn="base" hangingPunct="0">
        <a:spcBef>
          <a:spcPct val="0"/>
        </a:spcBef>
        <a:spcAft>
          <a:spcPct val="0"/>
        </a:spcAft>
        <a:defRPr sz="4000">
          <a:solidFill>
            <a:schemeClr val="tx1"/>
          </a:solidFill>
          <a:latin typeface="+mj-lt"/>
          <a:ea typeface="+mj-ea"/>
          <a:cs typeface="+mj-cs"/>
          <a:sym typeface="Gill Sans" charset="0"/>
        </a:defRPr>
      </a:lvl1pPr>
      <a:lvl2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1900">
          <a:solidFill>
            <a:schemeClr val="tx1"/>
          </a:solidFill>
          <a:latin typeface="+mn-lt"/>
          <a:ea typeface="+mn-ea"/>
          <a:cs typeface="+mn-cs"/>
          <a:sym typeface="Gill Sans" charset="0"/>
        </a:defRPr>
      </a:lvl1pPr>
      <a:lvl2pPr algn="ctr" rtl="0" eaLnBrk="0" fontAlgn="base" hangingPunct="0">
        <a:spcBef>
          <a:spcPct val="0"/>
        </a:spcBef>
        <a:spcAft>
          <a:spcPct val="0"/>
        </a:spcAft>
        <a:defRPr sz="1900">
          <a:solidFill>
            <a:schemeClr val="tx1"/>
          </a:solidFill>
          <a:latin typeface="+mn-lt"/>
          <a:ea typeface="+mn-ea"/>
          <a:cs typeface="+mn-cs"/>
          <a:sym typeface="Gill Sans" charset="0"/>
        </a:defRPr>
      </a:lvl2pPr>
      <a:lvl3pPr algn="ctr" rtl="0" eaLnBrk="0" fontAlgn="base" hangingPunct="0">
        <a:spcBef>
          <a:spcPct val="0"/>
        </a:spcBef>
        <a:spcAft>
          <a:spcPct val="0"/>
        </a:spcAft>
        <a:defRPr sz="1900">
          <a:solidFill>
            <a:schemeClr val="tx1"/>
          </a:solidFill>
          <a:latin typeface="+mn-lt"/>
          <a:ea typeface="+mn-ea"/>
          <a:cs typeface="+mn-cs"/>
          <a:sym typeface="Gill Sans" charset="0"/>
        </a:defRPr>
      </a:lvl3pPr>
      <a:lvl4pPr algn="ctr" rtl="0" eaLnBrk="0" fontAlgn="base" hangingPunct="0">
        <a:spcBef>
          <a:spcPct val="0"/>
        </a:spcBef>
        <a:spcAft>
          <a:spcPct val="0"/>
        </a:spcAft>
        <a:defRPr sz="1900">
          <a:solidFill>
            <a:schemeClr val="tx1"/>
          </a:solidFill>
          <a:latin typeface="+mn-lt"/>
          <a:ea typeface="+mn-ea"/>
          <a:cs typeface="+mn-cs"/>
          <a:sym typeface="Gill Sans" charset="0"/>
        </a:defRPr>
      </a:lvl4pPr>
      <a:lvl5pPr algn="ctr" rtl="0" eaLnBrk="0" fontAlgn="base" hangingPunct="0">
        <a:spcBef>
          <a:spcPct val="0"/>
        </a:spcBef>
        <a:spcAft>
          <a:spcPct val="0"/>
        </a:spcAft>
        <a:defRPr sz="1900">
          <a:solidFill>
            <a:schemeClr val="tx1"/>
          </a:solidFill>
          <a:latin typeface="+mn-lt"/>
          <a:ea typeface="+mn-ea"/>
          <a:cs typeface="+mn-cs"/>
          <a:sym typeface="Gill Sans" charset="0"/>
        </a:defRPr>
      </a:lvl5pPr>
      <a:lvl6pPr marL="288036" algn="ctr" rtl="0" fontAlgn="base">
        <a:spcBef>
          <a:spcPct val="0"/>
        </a:spcBef>
        <a:spcAft>
          <a:spcPct val="0"/>
        </a:spcAft>
        <a:defRPr sz="1900">
          <a:solidFill>
            <a:schemeClr val="tx1"/>
          </a:solidFill>
          <a:latin typeface="+mn-lt"/>
          <a:ea typeface="+mn-ea"/>
          <a:cs typeface="+mn-cs"/>
          <a:sym typeface="Gill Sans" charset="0"/>
        </a:defRPr>
      </a:lvl6pPr>
      <a:lvl7pPr marL="576072" algn="ctr" rtl="0" fontAlgn="base">
        <a:spcBef>
          <a:spcPct val="0"/>
        </a:spcBef>
        <a:spcAft>
          <a:spcPct val="0"/>
        </a:spcAft>
        <a:defRPr sz="1900">
          <a:solidFill>
            <a:schemeClr val="tx1"/>
          </a:solidFill>
          <a:latin typeface="+mn-lt"/>
          <a:ea typeface="+mn-ea"/>
          <a:cs typeface="+mn-cs"/>
          <a:sym typeface="Gill Sans" charset="0"/>
        </a:defRPr>
      </a:lvl7pPr>
      <a:lvl8pPr marL="864108" algn="ctr" rtl="0" fontAlgn="base">
        <a:spcBef>
          <a:spcPct val="0"/>
        </a:spcBef>
        <a:spcAft>
          <a:spcPct val="0"/>
        </a:spcAft>
        <a:defRPr sz="1900">
          <a:solidFill>
            <a:schemeClr val="tx1"/>
          </a:solidFill>
          <a:latin typeface="+mn-lt"/>
          <a:ea typeface="+mn-ea"/>
          <a:cs typeface="+mn-cs"/>
          <a:sym typeface="Gill Sans" charset="0"/>
        </a:defRPr>
      </a:lvl8pPr>
      <a:lvl9pPr marL="1152144" algn="ctr" rtl="0" fontAlgn="base">
        <a:spcBef>
          <a:spcPct val="0"/>
        </a:spcBef>
        <a:spcAft>
          <a:spcPct val="0"/>
        </a:spcAft>
        <a:defRPr sz="19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bwMode="auto">
          <a:xfrm>
            <a:off x="935038" y="180975"/>
            <a:ext cx="7280275"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7148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1pPr>
      <a:lvl2pPr marL="65563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2pPr>
      <a:lvl3pPr marL="83978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3pPr>
      <a:lvl4pPr marL="103187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4pPr>
      <a:lvl5pPr marL="121602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5pPr>
      <a:lvl6pPr marL="1504188"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6pPr>
      <a:lvl7pPr marL="1792224"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7pPr>
      <a:lvl8pPr marL="2080260"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8pPr>
      <a:lvl9pPr marL="2368296"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7148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1pPr>
      <a:lvl2pPr marL="65563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2pPr>
      <a:lvl3pPr marL="83978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3pPr>
      <a:lvl4pPr marL="103187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4pPr>
      <a:lvl5pPr marL="121602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5pPr>
      <a:lvl6pPr marL="1504188"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6pPr>
      <a:lvl7pPr marL="1792224"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7pPr>
      <a:lvl8pPr marL="2080260"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8pPr>
      <a:lvl9pPr marL="2368296"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bwMode="auto">
          <a:xfrm>
            <a:off x="649288" y="180975"/>
            <a:ext cx="7837487"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title style</a:t>
            </a:r>
          </a:p>
        </p:txBody>
      </p:sp>
      <p:sp>
        <p:nvSpPr>
          <p:cNvPr id="11267" name="Rectangle 2"/>
          <p:cNvSpPr>
            <a:spLocks noGrp="1" noChangeArrowheads="1"/>
          </p:cNvSpPr>
          <p:nvPr>
            <p:ph type="body" idx="1"/>
          </p:nvPr>
        </p:nvSpPr>
        <p:spPr bwMode="auto">
          <a:xfrm>
            <a:off x="649288" y="1952625"/>
            <a:ext cx="38290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0005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1pPr>
      <a:lvl2pPr marL="582613"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2pPr>
      <a:lvl3pPr marL="766763"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3pPr>
      <a:lvl4pPr marL="95885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4pPr>
      <a:lvl5pPr marL="114300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5pPr>
      <a:lvl6pPr marL="1432179"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6pPr>
      <a:lvl7pPr marL="1720215"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7pPr>
      <a:lvl8pPr marL="2008251"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8pPr>
      <a:lvl9pPr marL="2296287"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bwMode="auto">
          <a:xfrm>
            <a:off x="649288" y="180975"/>
            <a:ext cx="7837487"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title style</a:t>
            </a:r>
          </a:p>
        </p:txBody>
      </p:sp>
      <p:sp>
        <p:nvSpPr>
          <p:cNvPr id="12291" name="Rectangle 2"/>
          <p:cNvSpPr>
            <a:spLocks noGrp="1" noChangeArrowheads="1"/>
          </p:cNvSpPr>
          <p:nvPr>
            <p:ph type="body" idx="1"/>
          </p:nvPr>
        </p:nvSpPr>
        <p:spPr bwMode="auto">
          <a:xfrm>
            <a:off x="649288" y="1952625"/>
            <a:ext cx="7837487"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t"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00050" indent="-295275" algn="l" rtl="0" eaLnBrk="0" fontAlgn="base" hangingPunct="0">
        <a:spcBef>
          <a:spcPts val="2200"/>
        </a:spcBef>
        <a:spcAft>
          <a:spcPct val="0"/>
        </a:spcAft>
        <a:buSzPct val="171000"/>
        <a:buFont typeface="Gill Sans" charset="0"/>
        <a:buChar char="•"/>
        <a:defRPr>
          <a:solidFill>
            <a:schemeClr val="tx1"/>
          </a:solidFill>
          <a:latin typeface="+mn-lt"/>
          <a:ea typeface="+mn-ea"/>
          <a:cs typeface="+mn-cs"/>
          <a:sym typeface="Gill Sans" charset="0"/>
        </a:defRPr>
      </a:lvl1pPr>
      <a:lvl2pPr marL="582613" indent="-295275" algn="l" rtl="0" eaLnBrk="0" fontAlgn="base" hangingPunct="0">
        <a:spcBef>
          <a:spcPts val="2200"/>
        </a:spcBef>
        <a:spcAft>
          <a:spcPct val="0"/>
        </a:spcAft>
        <a:buSzPct val="171000"/>
        <a:buFont typeface="Gill Sans" charset="0"/>
        <a:buChar char="•"/>
        <a:defRPr>
          <a:solidFill>
            <a:schemeClr val="tx1"/>
          </a:solidFill>
          <a:latin typeface="+mn-lt"/>
          <a:ea typeface="+mn-ea"/>
          <a:cs typeface="+mn-cs"/>
          <a:sym typeface="Gill Sans" charset="0"/>
        </a:defRPr>
      </a:lvl2pPr>
      <a:lvl3pPr marL="766763" indent="-295275" algn="l" rtl="0" eaLnBrk="0" fontAlgn="base" hangingPunct="0">
        <a:spcBef>
          <a:spcPts val="2200"/>
        </a:spcBef>
        <a:spcAft>
          <a:spcPct val="0"/>
        </a:spcAft>
        <a:buSzPct val="171000"/>
        <a:buFont typeface="Gill Sans" charset="0"/>
        <a:buChar char="•"/>
        <a:defRPr>
          <a:solidFill>
            <a:schemeClr val="tx1"/>
          </a:solidFill>
          <a:latin typeface="+mn-lt"/>
          <a:ea typeface="+mn-ea"/>
          <a:cs typeface="+mn-cs"/>
          <a:sym typeface="Gill Sans" charset="0"/>
        </a:defRPr>
      </a:lvl3pPr>
      <a:lvl4pPr marL="958850" indent="-295275" algn="l" rtl="0" eaLnBrk="0" fontAlgn="base" hangingPunct="0">
        <a:spcBef>
          <a:spcPts val="2200"/>
        </a:spcBef>
        <a:spcAft>
          <a:spcPct val="0"/>
        </a:spcAft>
        <a:buSzPct val="171000"/>
        <a:buFont typeface="Gill Sans" charset="0"/>
        <a:buChar char="•"/>
        <a:defRPr>
          <a:solidFill>
            <a:schemeClr val="tx1"/>
          </a:solidFill>
          <a:latin typeface="+mn-lt"/>
          <a:ea typeface="+mn-ea"/>
          <a:cs typeface="+mn-cs"/>
          <a:sym typeface="Gill Sans" charset="0"/>
        </a:defRPr>
      </a:lvl4pPr>
      <a:lvl5pPr marL="1143000" indent="-295275" algn="l" rtl="0" eaLnBrk="0" fontAlgn="base" hangingPunct="0">
        <a:spcBef>
          <a:spcPts val="2200"/>
        </a:spcBef>
        <a:spcAft>
          <a:spcPct val="0"/>
        </a:spcAft>
        <a:buSzPct val="171000"/>
        <a:buFont typeface="Gill Sans" charset="0"/>
        <a:buChar char="•"/>
        <a:defRPr>
          <a:solidFill>
            <a:schemeClr val="tx1"/>
          </a:solidFill>
          <a:latin typeface="+mn-lt"/>
          <a:ea typeface="+mn-ea"/>
          <a:cs typeface="+mn-cs"/>
          <a:sym typeface="Gill Sans" charset="0"/>
        </a:defRPr>
      </a:lvl5pPr>
      <a:lvl6pPr marL="1432179" indent="-296037" algn="l" rtl="0" fontAlgn="base">
        <a:spcBef>
          <a:spcPts val="2205"/>
        </a:spcBef>
        <a:spcAft>
          <a:spcPct val="0"/>
        </a:spcAft>
        <a:buSzPct val="171000"/>
        <a:buFont typeface="Gill Sans" charset="0"/>
        <a:buChar char="•"/>
        <a:defRPr sz="1800">
          <a:solidFill>
            <a:schemeClr val="tx1"/>
          </a:solidFill>
          <a:latin typeface="+mn-lt"/>
          <a:ea typeface="+mn-ea"/>
          <a:cs typeface="+mn-cs"/>
          <a:sym typeface="Gill Sans" charset="0"/>
        </a:defRPr>
      </a:lvl6pPr>
      <a:lvl7pPr marL="1720215" indent="-296037" algn="l" rtl="0" fontAlgn="base">
        <a:spcBef>
          <a:spcPts val="2205"/>
        </a:spcBef>
        <a:spcAft>
          <a:spcPct val="0"/>
        </a:spcAft>
        <a:buSzPct val="171000"/>
        <a:buFont typeface="Gill Sans" charset="0"/>
        <a:buChar char="•"/>
        <a:defRPr sz="1800">
          <a:solidFill>
            <a:schemeClr val="tx1"/>
          </a:solidFill>
          <a:latin typeface="+mn-lt"/>
          <a:ea typeface="+mn-ea"/>
          <a:cs typeface="+mn-cs"/>
          <a:sym typeface="Gill Sans" charset="0"/>
        </a:defRPr>
      </a:lvl7pPr>
      <a:lvl8pPr marL="2008251" indent="-296037" algn="l" rtl="0" fontAlgn="base">
        <a:spcBef>
          <a:spcPts val="2205"/>
        </a:spcBef>
        <a:spcAft>
          <a:spcPct val="0"/>
        </a:spcAft>
        <a:buSzPct val="171000"/>
        <a:buFont typeface="Gill Sans" charset="0"/>
        <a:buChar char="•"/>
        <a:defRPr sz="1800">
          <a:solidFill>
            <a:schemeClr val="tx1"/>
          </a:solidFill>
          <a:latin typeface="+mn-lt"/>
          <a:ea typeface="+mn-ea"/>
          <a:cs typeface="+mn-cs"/>
          <a:sym typeface="Gill Sans" charset="0"/>
        </a:defRPr>
      </a:lvl8pPr>
      <a:lvl9pPr marL="2296287" indent="-296037" algn="l" rtl="0" fontAlgn="base">
        <a:spcBef>
          <a:spcPts val="2205"/>
        </a:spcBef>
        <a:spcAft>
          <a:spcPct val="0"/>
        </a:spcAft>
        <a:buSzPct val="171000"/>
        <a:buFont typeface="Gill Sans" charset="0"/>
        <a:buChar char="•"/>
        <a:defRPr sz="18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649288" y="180975"/>
            <a:ext cx="7837487"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title style</a:t>
            </a:r>
          </a:p>
        </p:txBody>
      </p:sp>
      <p:sp>
        <p:nvSpPr>
          <p:cNvPr id="13315" name="Rectangle 2"/>
          <p:cNvSpPr>
            <a:spLocks noGrp="1" noChangeArrowheads="1"/>
          </p:cNvSpPr>
          <p:nvPr>
            <p:ph type="body" idx="1"/>
          </p:nvPr>
        </p:nvSpPr>
        <p:spPr bwMode="auto">
          <a:xfrm>
            <a:off x="4979988" y="1952625"/>
            <a:ext cx="3506787"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0005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1pPr>
      <a:lvl2pPr marL="582613"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2pPr>
      <a:lvl3pPr marL="766763"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3pPr>
      <a:lvl4pPr marL="95885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4pPr>
      <a:lvl5pPr marL="114300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5pPr>
      <a:lvl6pPr marL="1432179"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6pPr>
      <a:lvl7pPr marL="1720215"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7pPr>
      <a:lvl8pPr marL="2008251"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8pPr>
      <a:lvl9pPr marL="2296287"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
          <p:cNvSpPr>
            <a:spLocks noGrp="1" noChangeArrowheads="1"/>
          </p:cNvSpPr>
          <p:nvPr>
            <p:ph type="body" idx="1"/>
          </p:nvPr>
        </p:nvSpPr>
        <p:spPr bwMode="auto">
          <a:xfrm>
            <a:off x="649288" y="1952625"/>
            <a:ext cx="38290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
        <p:nvSpPr>
          <p:cNvPr id="14339" name="Rectangle 2"/>
          <p:cNvSpPr>
            <a:spLocks noGrp="1" noChangeArrowheads="1"/>
          </p:cNvSpPr>
          <p:nvPr>
            <p:ph type="title"/>
          </p:nvPr>
        </p:nvSpPr>
        <p:spPr bwMode="auto">
          <a:xfrm>
            <a:off x="649288" y="180975"/>
            <a:ext cx="7837487"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0005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1pPr>
      <a:lvl2pPr marL="582613"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2pPr>
      <a:lvl3pPr marL="766763"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3pPr>
      <a:lvl4pPr marL="95885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4pPr>
      <a:lvl5pPr marL="114300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5pPr>
      <a:lvl6pPr marL="1432179"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6pPr>
      <a:lvl7pPr marL="1720215"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7pPr>
      <a:lvl8pPr marL="2008251"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8pPr>
      <a:lvl9pPr marL="2296287"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1"/>
          <p:cNvSpPr>
            <a:spLocks noGrp="1" noChangeArrowheads="1"/>
          </p:cNvSpPr>
          <p:nvPr>
            <p:ph type="body" idx="1"/>
          </p:nvPr>
        </p:nvSpPr>
        <p:spPr bwMode="auto">
          <a:xfrm>
            <a:off x="649288" y="885825"/>
            <a:ext cx="7837487"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dk2" tx1="lt1" bg2="dk1" tx2="lt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47675" indent="-334963" algn="l" rtl="0" eaLnBrk="0" fontAlgn="base" hangingPunct="0">
        <a:spcBef>
          <a:spcPts val="3088"/>
        </a:spcBef>
        <a:spcAft>
          <a:spcPct val="0"/>
        </a:spcAft>
        <a:buSzPct val="171000"/>
        <a:buFont typeface="Gill Sans" charset="0"/>
        <a:buChar char="•"/>
        <a:defRPr sz="2300">
          <a:solidFill>
            <a:schemeClr val="tx1"/>
          </a:solidFill>
          <a:latin typeface="+mn-lt"/>
          <a:ea typeface="+mn-ea"/>
          <a:cs typeface="+mn-cs"/>
          <a:sym typeface="Gill Sans" charset="0"/>
        </a:defRPr>
      </a:lvl1pPr>
      <a:lvl2pPr marL="631825" indent="-334963" algn="l" rtl="0" eaLnBrk="0" fontAlgn="base" hangingPunct="0">
        <a:spcBef>
          <a:spcPts val="3088"/>
        </a:spcBef>
        <a:spcAft>
          <a:spcPct val="0"/>
        </a:spcAft>
        <a:buSzPct val="171000"/>
        <a:buFont typeface="Gill Sans" charset="0"/>
        <a:buChar char="•"/>
        <a:defRPr sz="2300">
          <a:solidFill>
            <a:schemeClr val="tx1"/>
          </a:solidFill>
          <a:latin typeface="+mn-lt"/>
          <a:ea typeface="+mn-ea"/>
          <a:cs typeface="+mn-cs"/>
          <a:sym typeface="Gill Sans" charset="0"/>
        </a:defRPr>
      </a:lvl2pPr>
      <a:lvl3pPr marL="815975" indent="-334963" algn="l" rtl="0" eaLnBrk="0" fontAlgn="base" hangingPunct="0">
        <a:spcBef>
          <a:spcPts val="3088"/>
        </a:spcBef>
        <a:spcAft>
          <a:spcPct val="0"/>
        </a:spcAft>
        <a:buSzPct val="171000"/>
        <a:buFont typeface="Gill Sans" charset="0"/>
        <a:buChar char="•"/>
        <a:defRPr sz="2300">
          <a:solidFill>
            <a:schemeClr val="tx1"/>
          </a:solidFill>
          <a:latin typeface="+mn-lt"/>
          <a:ea typeface="+mn-ea"/>
          <a:cs typeface="+mn-cs"/>
          <a:sym typeface="Gill Sans" charset="0"/>
        </a:defRPr>
      </a:lvl3pPr>
      <a:lvl4pPr marL="1008063" indent="-334963" algn="l" rtl="0" eaLnBrk="0" fontAlgn="base" hangingPunct="0">
        <a:spcBef>
          <a:spcPts val="3088"/>
        </a:spcBef>
        <a:spcAft>
          <a:spcPct val="0"/>
        </a:spcAft>
        <a:buSzPct val="171000"/>
        <a:buFont typeface="Gill Sans" charset="0"/>
        <a:buChar char="•"/>
        <a:defRPr sz="2300">
          <a:solidFill>
            <a:schemeClr val="tx1"/>
          </a:solidFill>
          <a:latin typeface="+mn-lt"/>
          <a:ea typeface="+mn-ea"/>
          <a:cs typeface="+mn-cs"/>
          <a:sym typeface="Gill Sans" charset="0"/>
        </a:defRPr>
      </a:lvl4pPr>
      <a:lvl5pPr marL="1190625" indent="-334963" algn="l" rtl="0" eaLnBrk="0" fontAlgn="base" hangingPunct="0">
        <a:spcBef>
          <a:spcPts val="3088"/>
        </a:spcBef>
        <a:spcAft>
          <a:spcPct val="0"/>
        </a:spcAft>
        <a:buSzPct val="171000"/>
        <a:buFont typeface="Gill Sans" charset="0"/>
        <a:buChar char="•"/>
        <a:defRPr sz="2300">
          <a:solidFill>
            <a:schemeClr val="tx1"/>
          </a:solidFill>
          <a:latin typeface="+mn-lt"/>
          <a:ea typeface="+mn-ea"/>
          <a:cs typeface="+mn-cs"/>
          <a:sym typeface="Gill Sans" charset="0"/>
        </a:defRPr>
      </a:lvl5pPr>
      <a:lvl6pPr marL="1480185" indent="-336042" algn="l" rtl="0" fontAlgn="base">
        <a:spcBef>
          <a:spcPts val="3087"/>
        </a:spcBef>
        <a:spcAft>
          <a:spcPct val="0"/>
        </a:spcAft>
        <a:buSzPct val="171000"/>
        <a:buFont typeface="Gill Sans" charset="0"/>
        <a:buChar char="•"/>
        <a:defRPr sz="2300">
          <a:solidFill>
            <a:schemeClr val="tx1"/>
          </a:solidFill>
          <a:latin typeface="+mn-lt"/>
          <a:ea typeface="+mn-ea"/>
          <a:cs typeface="+mn-cs"/>
          <a:sym typeface="Gill Sans" charset="0"/>
        </a:defRPr>
      </a:lvl6pPr>
      <a:lvl7pPr marL="1768221" indent="-336042" algn="l" rtl="0" fontAlgn="base">
        <a:spcBef>
          <a:spcPts val="3087"/>
        </a:spcBef>
        <a:spcAft>
          <a:spcPct val="0"/>
        </a:spcAft>
        <a:buSzPct val="171000"/>
        <a:buFont typeface="Gill Sans" charset="0"/>
        <a:buChar char="•"/>
        <a:defRPr sz="2300">
          <a:solidFill>
            <a:schemeClr val="tx1"/>
          </a:solidFill>
          <a:latin typeface="+mn-lt"/>
          <a:ea typeface="+mn-ea"/>
          <a:cs typeface="+mn-cs"/>
          <a:sym typeface="Gill Sans" charset="0"/>
        </a:defRPr>
      </a:lvl7pPr>
      <a:lvl8pPr marL="2056257" indent="-336042" algn="l" rtl="0" fontAlgn="base">
        <a:spcBef>
          <a:spcPts val="3087"/>
        </a:spcBef>
        <a:spcAft>
          <a:spcPct val="0"/>
        </a:spcAft>
        <a:buSzPct val="171000"/>
        <a:buFont typeface="Gill Sans" charset="0"/>
        <a:buChar char="•"/>
        <a:defRPr sz="2300">
          <a:solidFill>
            <a:schemeClr val="tx1"/>
          </a:solidFill>
          <a:latin typeface="+mn-lt"/>
          <a:ea typeface="+mn-ea"/>
          <a:cs typeface="+mn-cs"/>
          <a:sym typeface="Gill Sans" charset="0"/>
        </a:defRPr>
      </a:lvl8pPr>
      <a:lvl9pPr marL="2344293" indent="-336042" algn="l" rtl="0" fontAlgn="base">
        <a:spcBef>
          <a:spcPts val="3087"/>
        </a:spcBef>
        <a:spcAft>
          <a:spcPct val="0"/>
        </a:spcAft>
        <a:buSzPct val="171000"/>
        <a:buFont typeface="Gill Sans" charset="0"/>
        <a:buChar char="•"/>
        <a:defRPr sz="23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bwMode="auto">
          <a:xfrm>
            <a:off x="649288" y="2085975"/>
            <a:ext cx="7837487"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32004" tIns="32004" rIns="32004" bIns="32004" numCol="1" anchor="ctr" anchorCtr="0" compatLnSpc="1">
            <a:prstTxWarp prst="textNoShape">
              <a:avLst/>
            </a:prstTxWarp>
          </a:bodyPr>
          <a:lstStyle/>
          <a:p>
            <a:pPr lvl="0"/>
            <a:r>
              <a:rPr lang="en-US" alt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2000">
          <a:solidFill>
            <a:schemeClr val="tx1"/>
          </a:solidFill>
          <a:latin typeface="+mn-lt"/>
          <a:ea typeface="+mn-ea"/>
          <a:cs typeface="+mn-cs"/>
          <a:sym typeface="Gill Sans" charset="0"/>
        </a:defRPr>
      </a:lvl1pPr>
      <a:lvl2pPr algn="ctr" rtl="0" eaLnBrk="0" fontAlgn="base" hangingPunct="0">
        <a:spcBef>
          <a:spcPct val="0"/>
        </a:spcBef>
        <a:spcAft>
          <a:spcPct val="0"/>
        </a:spcAft>
        <a:defRPr sz="2000">
          <a:solidFill>
            <a:schemeClr val="tx1"/>
          </a:solidFill>
          <a:latin typeface="+mn-lt"/>
          <a:ea typeface="+mn-ea"/>
          <a:cs typeface="+mn-cs"/>
          <a:sym typeface="Gill Sans" charset="0"/>
        </a:defRPr>
      </a:lvl2pPr>
      <a:lvl3pPr algn="ctr" rtl="0" eaLnBrk="0" fontAlgn="base" hangingPunct="0">
        <a:spcBef>
          <a:spcPct val="0"/>
        </a:spcBef>
        <a:spcAft>
          <a:spcPct val="0"/>
        </a:spcAft>
        <a:defRPr sz="2000">
          <a:solidFill>
            <a:schemeClr val="tx1"/>
          </a:solidFill>
          <a:latin typeface="+mn-lt"/>
          <a:ea typeface="+mn-ea"/>
          <a:cs typeface="+mn-cs"/>
          <a:sym typeface="Gill Sans" charset="0"/>
        </a:defRPr>
      </a:lvl3pPr>
      <a:lvl4pPr algn="ctr" rtl="0" eaLnBrk="0" fontAlgn="base" hangingPunct="0">
        <a:spcBef>
          <a:spcPct val="0"/>
        </a:spcBef>
        <a:spcAft>
          <a:spcPct val="0"/>
        </a:spcAft>
        <a:defRPr sz="2000">
          <a:solidFill>
            <a:schemeClr val="tx1"/>
          </a:solidFill>
          <a:latin typeface="+mn-lt"/>
          <a:ea typeface="+mn-ea"/>
          <a:cs typeface="+mn-cs"/>
          <a:sym typeface="Gill Sans" charset="0"/>
        </a:defRPr>
      </a:lvl4pPr>
      <a:lvl5pPr algn="ctr" rtl="0" eaLnBrk="0" fontAlgn="base" hangingPunct="0">
        <a:spcBef>
          <a:spcPct val="0"/>
        </a:spcBef>
        <a:spcAft>
          <a:spcPct val="0"/>
        </a:spcAft>
        <a:defRPr sz="2000">
          <a:solidFill>
            <a:schemeClr val="tx1"/>
          </a:solidFill>
          <a:latin typeface="+mn-lt"/>
          <a:ea typeface="+mn-ea"/>
          <a:cs typeface="+mn-cs"/>
          <a:sym typeface="Gill Sans" charset="0"/>
        </a:defRPr>
      </a:lvl5pPr>
      <a:lvl6pPr marL="288036" algn="ctr" rtl="0" fontAlgn="base">
        <a:spcBef>
          <a:spcPct val="0"/>
        </a:spcBef>
        <a:spcAft>
          <a:spcPct val="0"/>
        </a:spcAft>
        <a:defRPr sz="2000">
          <a:solidFill>
            <a:schemeClr val="tx1"/>
          </a:solidFill>
          <a:latin typeface="+mn-lt"/>
          <a:ea typeface="+mn-ea"/>
          <a:cs typeface="+mn-cs"/>
          <a:sym typeface="Gill Sans" charset="0"/>
        </a:defRPr>
      </a:lvl6pPr>
      <a:lvl7pPr marL="576072" algn="ctr" rtl="0" fontAlgn="base">
        <a:spcBef>
          <a:spcPct val="0"/>
        </a:spcBef>
        <a:spcAft>
          <a:spcPct val="0"/>
        </a:spcAft>
        <a:defRPr sz="2000">
          <a:solidFill>
            <a:schemeClr val="tx1"/>
          </a:solidFill>
          <a:latin typeface="+mn-lt"/>
          <a:ea typeface="+mn-ea"/>
          <a:cs typeface="+mn-cs"/>
          <a:sym typeface="Gill Sans" charset="0"/>
        </a:defRPr>
      </a:lvl7pPr>
      <a:lvl8pPr marL="864108" algn="ctr" rtl="0" fontAlgn="base">
        <a:spcBef>
          <a:spcPct val="0"/>
        </a:spcBef>
        <a:spcAft>
          <a:spcPct val="0"/>
        </a:spcAft>
        <a:defRPr sz="2000">
          <a:solidFill>
            <a:schemeClr val="tx1"/>
          </a:solidFill>
          <a:latin typeface="+mn-lt"/>
          <a:ea typeface="+mn-ea"/>
          <a:cs typeface="+mn-cs"/>
          <a:sym typeface="Gill Sans" charset="0"/>
        </a:defRPr>
      </a:lvl8pPr>
      <a:lvl9pPr marL="1152144" algn="ctr" rtl="0" fontAlgn="base">
        <a:spcBef>
          <a:spcPct val="0"/>
        </a:spcBef>
        <a:spcAft>
          <a:spcPct val="0"/>
        </a:spcAft>
        <a:defRPr sz="20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1"/>
          <p:cNvSpPr>
            <a:spLocks noGrp="1" noChangeArrowheads="1"/>
          </p:cNvSpPr>
          <p:nvPr>
            <p:ph type="title"/>
          </p:nvPr>
        </p:nvSpPr>
        <p:spPr bwMode="auto">
          <a:xfrm>
            <a:off x="649288" y="2085975"/>
            <a:ext cx="7837487"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title style</a:t>
            </a:r>
          </a:p>
        </p:txBody>
      </p:sp>
    </p:spTree>
  </p:cSld>
  <p:clrMap bg1="dk2" tx1="lt1" bg2="dk1" tx2="lt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2000">
          <a:solidFill>
            <a:schemeClr val="tx1"/>
          </a:solidFill>
          <a:latin typeface="+mn-lt"/>
          <a:ea typeface="+mn-ea"/>
          <a:cs typeface="+mn-cs"/>
          <a:sym typeface="Gill Sans" charset="0"/>
        </a:defRPr>
      </a:lvl1pPr>
      <a:lvl2pPr algn="ctr" rtl="0" eaLnBrk="0" fontAlgn="base" hangingPunct="0">
        <a:spcBef>
          <a:spcPct val="0"/>
        </a:spcBef>
        <a:spcAft>
          <a:spcPct val="0"/>
        </a:spcAft>
        <a:defRPr sz="2000">
          <a:solidFill>
            <a:schemeClr val="tx1"/>
          </a:solidFill>
          <a:latin typeface="+mn-lt"/>
          <a:ea typeface="+mn-ea"/>
          <a:cs typeface="+mn-cs"/>
          <a:sym typeface="Gill Sans" charset="0"/>
        </a:defRPr>
      </a:lvl2pPr>
      <a:lvl3pPr algn="ctr" rtl="0" eaLnBrk="0" fontAlgn="base" hangingPunct="0">
        <a:spcBef>
          <a:spcPct val="0"/>
        </a:spcBef>
        <a:spcAft>
          <a:spcPct val="0"/>
        </a:spcAft>
        <a:defRPr sz="2000">
          <a:solidFill>
            <a:schemeClr val="tx1"/>
          </a:solidFill>
          <a:latin typeface="+mn-lt"/>
          <a:ea typeface="+mn-ea"/>
          <a:cs typeface="+mn-cs"/>
          <a:sym typeface="Gill Sans" charset="0"/>
        </a:defRPr>
      </a:lvl3pPr>
      <a:lvl4pPr algn="ctr" rtl="0" eaLnBrk="0" fontAlgn="base" hangingPunct="0">
        <a:spcBef>
          <a:spcPct val="0"/>
        </a:spcBef>
        <a:spcAft>
          <a:spcPct val="0"/>
        </a:spcAft>
        <a:defRPr sz="2000">
          <a:solidFill>
            <a:schemeClr val="tx1"/>
          </a:solidFill>
          <a:latin typeface="+mn-lt"/>
          <a:ea typeface="+mn-ea"/>
          <a:cs typeface="+mn-cs"/>
          <a:sym typeface="Gill Sans" charset="0"/>
        </a:defRPr>
      </a:lvl4pPr>
      <a:lvl5pPr algn="ctr" rtl="0" eaLnBrk="0" fontAlgn="base" hangingPunct="0">
        <a:spcBef>
          <a:spcPct val="0"/>
        </a:spcBef>
        <a:spcAft>
          <a:spcPct val="0"/>
        </a:spcAft>
        <a:defRPr sz="2000">
          <a:solidFill>
            <a:schemeClr val="tx1"/>
          </a:solidFill>
          <a:latin typeface="+mn-lt"/>
          <a:ea typeface="+mn-ea"/>
          <a:cs typeface="+mn-cs"/>
          <a:sym typeface="Gill Sans" charset="0"/>
        </a:defRPr>
      </a:lvl5pPr>
      <a:lvl6pPr marL="288036" algn="ctr" rtl="0" fontAlgn="base">
        <a:spcBef>
          <a:spcPct val="0"/>
        </a:spcBef>
        <a:spcAft>
          <a:spcPct val="0"/>
        </a:spcAft>
        <a:defRPr sz="2000">
          <a:solidFill>
            <a:schemeClr val="tx1"/>
          </a:solidFill>
          <a:latin typeface="+mn-lt"/>
          <a:ea typeface="+mn-ea"/>
          <a:cs typeface="+mn-cs"/>
          <a:sym typeface="Gill Sans" charset="0"/>
        </a:defRPr>
      </a:lvl6pPr>
      <a:lvl7pPr marL="576072" algn="ctr" rtl="0" fontAlgn="base">
        <a:spcBef>
          <a:spcPct val="0"/>
        </a:spcBef>
        <a:spcAft>
          <a:spcPct val="0"/>
        </a:spcAft>
        <a:defRPr sz="2000">
          <a:solidFill>
            <a:schemeClr val="tx1"/>
          </a:solidFill>
          <a:latin typeface="+mn-lt"/>
          <a:ea typeface="+mn-ea"/>
          <a:cs typeface="+mn-cs"/>
          <a:sym typeface="Gill Sans" charset="0"/>
        </a:defRPr>
      </a:lvl7pPr>
      <a:lvl8pPr marL="864108" algn="ctr" rtl="0" fontAlgn="base">
        <a:spcBef>
          <a:spcPct val="0"/>
        </a:spcBef>
        <a:spcAft>
          <a:spcPct val="0"/>
        </a:spcAft>
        <a:defRPr sz="2000">
          <a:solidFill>
            <a:schemeClr val="tx1"/>
          </a:solidFill>
          <a:latin typeface="+mn-lt"/>
          <a:ea typeface="+mn-ea"/>
          <a:cs typeface="+mn-cs"/>
          <a:sym typeface="Gill Sans" charset="0"/>
        </a:defRPr>
      </a:lvl8pPr>
      <a:lvl9pPr marL="1152144" algn="ctr" rtl="0" fontAlgn="base">
        <a:spcBef>
          <a:spcPct val="0"/>
        </a:spcBef>
        <a:spcAft>
          <a:spcPct val="0"/>
        </a:spcAft>
        <a:defRPr sz="20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bwMode="auto">
          <a:xfrm>
            <a:off x="649288" y="1152525"/>
            <a:ext cx="7837487"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b" anchorCtr="0" compatLnSpc="1">
            <a:prstTxWarp prst="textNoShape">
              <a:avLst/>
            </a:prstTxWarp>
          </a:bodyPr>
          <a:lstStyle/>
          <a:p>
            <a:pPr lvl="0"/>
            <a:r>
              <a:rPr lang="en-US" altLang="en-US">
                <a:sym typeface="Gill Sans" charset="0"/>
              </a:rPr>
              <a:t>Click to edit Master title style</a:t>
            </a:r>
          </a:p>
        </p:txBody>
      </p:sp>
      <p:sp>
        <p:nvSpPr>
          <p:cNvPr id="18435" name="Rectangle 2"/>
          <p:cNvSpPr>
            <a:spLocks noGrp="1" noChangeArrowheads="1"/>
          </p:cNvSpPr>
          <p:nvPr>
            <p:ph type="body" idx="1"/>
          </p:nvPr>
        </p:nvSpPr>
        <p:spPr bwMode="auto">
          <a:xfrm>
            <a:off x="649288" y="3533775"/>
            <a:ext cx="7837487"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t"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dk2" tx1="lt1" bg2="dk1" tx2="lt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2000">
          <a:solidFill>
            <a:schemeClr val="tx1"/>
          </a:solidFill>
          <a:latin typeface="+mn-lt"/>
          <a:ea typeface="+mn-ea"/>
          <a:cs typeface="+mn-cs"/>
          <a:sym typeface="Gill Sans" charset="0"/>
        </a:defRPr>
      </a:lvl1pPr>
      <a:lvl2pPr algn="ctr" rtl="0" eaLnBrk="0" fontAlgn="base" hangingPunct="0">
        <a:spcBef>
          <a:spcPct val="0"/>
        </a:spcBef>
        <a:spcAft>
          <a:spcPct val="0"/>
        </a:spcAft>
        <a:defRPr sz="2000">
          <a:solidFill>
            <a:schemeClr val="tx1"/>
          </a:solidFill>
          <a:latin typeface="+mn-lt"/>
          <a:ea typeface="+mn-ea"/>
          <a:cs typeface="+mn-cs"/>
          <a:sym typeface="Gill Sans" charset="0"/>
        </a:defRPr>
      </a:lvl2pPr>
      <a:lvl3pPr algn="ctr" rtl="0" eaLnBrk="0" fontAlgn="base" hangingPunct="0">
        <a:spcBef>
          <a:spcPct val="0"/>
        </a:spcBef>
        <a:spcAft>
          <a:spcPct val="0"/>
        </a:spcAft>
        <a:defRPr sz="2000">
          <a:solidFill>
            <a:schemeClr val="tx1"/>
          </a:solidFill>
          <a:latin typeface="+mn-lt"/>
          <a:ea typeface="+mn-ea"/>
          <a:cs typeface="+mn-cs"/>
          <a:sym typeface="Gill Sans" charset="0"/>
        </a:defRPr>
      </a:lvl3pPr>
      <a:lvl4pPr algn="ctr" rtl="0" eaLnBrk="0" fontAlgn="base" hangingPunct="0">
        <a:spcBef>
          <a:spcPct val="0"/>
        </a:spcBef>
        <a:spcAft>
          <a:spcPct val="0"/>
        </a:spcAft>
        <a:defRPr sz="2000">
          <a:solidFill>
            <a:schemeClr val="tx1"/>
          </a:solidFill>
          <a:latin typeface="+mn-lt"/>
          <a:ea typeface="+mn-ea"/>
          <a:cs typeface="+mn-cs"/>
          <a:sym typeface="Gill Sans" charset="0"/>
        </a:defRPr>
      </a:lvl4pPr>
      <a:lvl5pPr algn="ctr" rtl="0" eaLnBrk="0" fontAlgn="base" hangingPunct="0">
        <a:spcBef>
          <a:spcPct val="0"/>
        </a:spcBef>
        <a:spcAft>
          <a:spcPct val="0"/>
        </a:spcAft>
        <a:defRPr sz="2000">
          <a:solidFill>
            <a:schemeClr val="tx1"/>
          </a:solidFill>
          <a:latin typeface="+mn-lt"/>
          <a:ea typeface="+mn-ea"/>
          <a:cs typeface="+mn-cs"/>
          <a:sym typeface="Gill Sans" charset="0"/>
        </a:defRPr>
      </a:lvl5pPr>
      <a:lvl6pPr marL="288036" algn="ctr" rtl="0" fontAlgn="base">
        <a:spcBef>
          <a:spcPct val="0"/>
        </a:spcBef>
        <a:spcAft>
          <a:spcPct val="0"/>
        </a:spcAft>
        <a:defRPr sz="2000">
          <a:solidFill>
            <a:schemeClr val="tx1"/>
          </a:solidFill>
          <a:latin typeface="+mn-lt"/>
          <a:ea typeface="+mn-ea"/>
          <a:cs typeface="+mn-cs"/>
          <a:sym typeface="Gill Sans" charset="0"/>
        </a:defRPr>
      </a:lvl6pPr>
      <a:lvl7pPr marL="576072" algn="ctr" rtl="0" fontAlgn="base">
        <a:spcBef>
          <a:spcPct val="0"/>
        </a:spcBef>
        <a:spcAft>
          <a:spcPct val="0"/>
        </a:spcAft>
        <a:defRPr sz="2000">
          <a:solidFill>
            <a:schemeClr val="tx1"/>
          </a:solidFill>
          <a:latin typeface="+mn-lt"/>
          <a:ea typeface="+mn-ea"/>
          <a:cs typeface="+mn-cs"/>
          <a:sym typeface="Gill Sans" charset="0"/>
        </a:defRPr>
      </a:lvl7pPr>
      <a:lvl8pPr marL="864108" algn="ctr" rtl="0" fontAlgn="base">
        <a:spcBef>
          <a:spcPct val="0"/>
        </a:spcBef>
        <a:spcAft>
          <a:spcPct val="0"/>
        </a:spcAft>
        <a:defRPr sz="2000">
          <a:solidFill>
            <a:schemeClr val="tx1"/>
          </a:solidFill>
          <a:latin typeface="+mn-lt"/>
          <a:ea typeface="+mn-ea"/>
          <a:cs typeface="+mn-cs"/>
          <a:sym typeface="Gill Sans" charset="0"/>
        </a:defRPr>
      </a:lvl8pPr>
      <a:lvl9pPr marL="1152144" algn="ctr" rtl="0" fontAlgn="base">
        <a:spcBef>
          <a:spcPct val="0"/>
        </a:spcBef>
        <a:spcAft>
          <a:spcPct val="0"/>
        </a:spcAft>
        <a:defRPr sz="20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bwMode="auto">
          <a:xfrm>
            <a:off x="649288" y="5181600"/>
            <a:ext cx="783748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title style</a:t>
            </a:r>
          </a:p>
        </p:txBody>
      </p:sp>
    </p:spTree>
  </p:cSld>
  <p:clrMap bg1="dk2" tx1="lt1" bg2="dk1" tx2="lt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2000">
          <a:solidFill>
            <a:schemeClr val="tx1"/>
          </a:solidFill>
          <a:latin typeface="+mn-lt"/>
          <a:ea typeface="+mn-ea"/>
          <a:cs typeface="+mn-cs"/>
          <a:sym typeface="Gill Sans" charset="0"/>
        </a:defRPr>
      </a:lvl1pPr>
      <a:lvl2pPr algn="ctr" rtl="0" eaLnBrk="0" fontAlgn="base" hangingPunct="0">
        <a:spcBef>
          <a:spcPct val="0"/>
        </a:spcBef>
        <a:spcAft>
          <a:spcPct val="0"/>
        </a:spcAft>
        <a:defRPr sz="2000">
          <a:solidFill>
            <a:schemeClr val="tx1"/>
          </a:solidFill>
          <a:latin typeface="+mn-lt"/>
          <a:ea typeface="+mn-ea"/>
          <a:cs typeface="+mn-cs"/>
          <a:sym typeface="Gill Sans" charset="0"/>
        </a:defRPr>
      </a:lvl2pPr>
      <a:lvl3pPr algn="ctr" rtl="0" eaLnBrk="0" fontAlgn="base" hangingPunct="0">
        <a:spcBef>
          <a:spcPct val="0"/>
        </a:spcBef>
        <a:spcAft>
          <a:spcPct val="0"/>
        </a:spcAft>
        <a:defRPr sz="2000">
          <a:solidFill>
            <a:schemeClr val="tx1"/>
          </a:solidFill>
          <a:latin typeface="+mn-lt"/>
          <a:ea typeface="+mn-ea"/>
          <a:cs typeface="+mn-cs"/>
          <a:sym typeface="Gill Sans" charset="0"/>
        </a:defRPr>
      </a:lvl3pPr>
      <a:lvl4pPr algn="ctr" rtl="0" eaLnBrk="0" fontAlgn="base" hangingPunct="0">
        <a:spcBef>
          <a:spcPct val="0"/>
        </a:spcBef>
        <a:spcAft>
          <a:spcPct val="0"/>
        </a:spcAft>
        <a:defRPr sz="2000">
          <a:solidFill>
            <a:schemeClr val="tx1"/>
          </a:solidFill>
          <a:latin typeface="+mn-lt"/>
          <a:ea typeface="+mn-ea"/>
          <a:cs typeface="+mn-cs"/>
          <a:sym typeface="Gill Sans" charset="0"/>
        </a:defRPr>
      </a:lvl4pPr>
      <a:lvl5pPr algn="ctr" rtl="0" eaLnBrk="0" fontAlgn="base" hangingPunct="0">
        <a:spcBef>
          <a:spcPct val="0"/>
        </a:spcBef>
        <a:spcAft>
          <a:spcPct val="0"/>
        </a:spcAft>
        <a:defRPr sz="2000">
          <a:solidFill>
            <a:schemeClr val="tx1"/>
          </a:solidFill>
          <a:latin typeface="+mn-lt"/>
          <a:ea typeface="+mn-ea"/>
          <a:cs typeface="+mn-cs"/>
          <a:sym typeface="Gill Sans" charset="0"/>
        </a:defRPr>
      </a:lvl5pPr>
      <a:lvl6pPr marL="288036" algn="ctr" rtl="0" fontAlgn="base">
        <a:spcBef>
          <a:spcPct val="0"/>
        </a:spcBef>
        <a:spcAft>
          <a:spcPct val="0"/>
        </a:spcAft>
        <a:defRPr sz="2000">
          <a:solidFill>
            <a:schemeClr val="tx1"/>
          </a:solidFill>
          <a:latin typeface="+mn-lt"/>
          <a:ea typeface="+mn-ea"/>
          <a:cs typeface="+mn-cs"/>
          <a:sym typeface="Gill Sans" charset="0"/>
        </a:defRPr>
      </a:lvl6pPr>
      <a:lvl7pPr marL="576072" algn="ctr" rtl="0" fontAlgn="base">
        <a:spcBef>
          <a:spcPct val="0"/>
        </a:spcBef>
        <a:spcAft>
          <a:spcPct val="0"/>
        </a:spcAft>
        <a:defRPr sz="2000">
          <a:solidFill>
            <a:schemeClr val="tx1"/>
          </a:solidFill>
          <a:latin typeface="+mn-lt"/>
          <a:ea typeface="+mn-ea"/>
          <a:cs typeface="+mn-cs"/>
          <a:sym typeface="Gill Sans" charset="0"/>
        </a:defRPr>
      </a:lvl7pPr>
      <a:lvl8pPr marL="864108" algn="ctr" rtl="0" fontAlgn="base">
        <a:spcBef>
          <a:spcPct val="0"/>
        </a:spcBef>
        <a:spcAft>
          <a:spcPct val="0"/>
        </a:spcAft>
        <a:defRPr sz="2000">
          <a:solidFill>
            <a:schemeClr val="tx1"/>
          </a:solidFill>
          <a:latin typeface="+mn-lt"/>
          <a:ea typeface="+mn-ea"/>
          <a:cs typeface="+mn-cs"/>
          <a:sym typeface="Gill Sans" charset="0"/>
        </a:defRPr>
      </a:lvl8pPr>
      <a:lvl9pPr marL="1152144" algn="ctr" rtl="0" fontAlgn="base">
        <a:spcBef>
          <a:spcPct val="0"/>
        </a:spcBef>
        <a:spcAft>
          <a:spcPct val="0"/>
        </a:spcAft>
        <a:defRPr sz="20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1"/>
          <p:cNvSpPr>
            <a:spLocks noGrp="1" noChangeArrowheads="1"/>
          </p:cNvSpPr>
          <p:nvPr>
            <p:ph type="title"/>
          </p:nvPr>
        </p:nvSpPr>
        <p:spPr bwMode="auto">
          <a:xfrm>
            <a:off x="649288" y="5181600"/>
            <a:ext cx="783748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title style</a:t>
            </a:r>
          </a:p>
        </p:txBody>
      </p:sp>
    </p:spTree>
  </p:cSld>
  <p:clrMap bg1="dk2" tx1="lt1" bg2="dk1" tx2="lt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2000">
          <a:solidFill>
            <a:schemeClr val="tx1"/>
          </a:solidFill>
          <a:latin typeface="+mn-lt"/>
          <a:ea typeface="+mn-ea"/>
          <a:cs typeface="+mn-cs"/>
          <a:sym typeface="Gill Sans" charset="0"/>
        </a:defRPr>
      </a:lvl1pPr>
      <a:lvl2pPr algn="ctr" rtl="0" eaLnBrk="0" fontAlgn="base" hangingPunct="0">
        <a:spcBef>
          <a:spcPct val="0"/>
        </a:spcBef>
        <a:spcAft>
          <a:spcPct val="0"/>
        </a:spcAft>
        <a:defRPr sz="2000">
          <a:solidFill>
            <a:schemeClr val="tx1"/>
          </a:solidFill>
          <a:latin typeface="+mn-lt"/>
          <a:ea typeface="+mn-ea"/>
          <a:cs typeface="+mn-cs"/>
          <a:sym typeface="Gill Sans" charset="0"/>
        </a:defRPr>
      </a:lvl2pPr>
      <a:lvl3pPr algn="ctr" rtl="0" eaLnBrk="0" fontAlgn="base" hangingPunct="0">
        <a:spcBef>
          <a:spcPct val="0"/>
        </a:spcBef>
        <a:spcAft>
          <a:spcPct val="0"/>
        </a:spcAft>
        <a:defRPr sz="2000">
          <a:solidFill>
            <a:schemeClr val="tx1"/>
          </a:solidFill>
          <a:latin typeface="+mn-lt"/>
          <a:ea typeface="+mn-ea"/>
          <a:cs typeface="+mn-cs"/>
          <a:sym typeface="Gill Sans" charset="0"/>
        </a:defRPr>
      </a:lvl3pPr>
      <a:lvl4pPr algn="ctr" rtl="0" eaLnBrk="0" fontAlgn="base" hangingPunct="0">
        <a:spcBef>
          <a:spcPct val="0"/>
        </a:spcBef>
        <a:spcAft>
          <a:spcPct val="0"/>
        </a:spcAft>
        <a:defRPr sz="2000">
          <a:solidFill>
            <a:schemeClr val="tx1"/>
          </a:solidFill>
          <a:latin typeface="+mn-lt"/>
          <a:ea typeface="+mn-ea"/>
          <a:cs typeface="+mn-cs"/>
          <a:sym typeface="Gill Sans" charset="0"/>
        </a:defRPr>
      </a:lvl4pPr>
      <a:lvl5pPr algn="ctr" rtl="0" eaLnBrk="0" fontAlgn="base" hangingPunct="0">
        <a:spcBef>
          <a:spcPct val="0"/>
        </a:spcBef>
        <a:spcAft>
          <a:spcPct val="0"/>
        </a:spcAft>
        <a:defRPr sz="2000">
          <a:solidFill>
            <a:schemeClr val="tx1"/>
          </a:solidFill>
          <a:latin typeface="+mn-lt"/>
          <a:ea typeface="+mn-ea"/>
          <a:cs typeface="+mn-cs"/>
          <a:sym typeface="Gill Sans" charset="0"/>
        </a:defRPr>
      </a:lvl5pPr>
      <a:lvl6pPr marL="288036" algn="ctr" rtl="0" fontAlgn="base">
        <a:spcBef>
          <a:spcPct val="0"/>
        </a:spcBef>
        <a:spcAft>
          <a:spcPct val="0"/>
        </a:spcAft>
        <a:defRPr sz="2000">
          <a:solidFill>
            <a:schemeClr val="tx1"/>
          </a:solidFill>
          <a:latin typeface="+mn-lt"/>
          <a:ea typeface="+mn-ea"/>
          <a:cs typeface="+mn-cs"/>
          <a:sym typeface="Gill Sans" charset="0"/>
        </a:defRPr>
      </a:lvl6pPr>
      <a:lvl7pPr marL="576072" algn="ctr" rtl="0" fontAlgn="base">
        <a:spcBef>
          <a:spcPct val="0"/>
        </a:spcBef>
        <a:spcAft>
          <a:spcPct val="0"/>
        </a:spcAft>
        <a:defRPr sz="2000">
          <a:solidFill>
            <a:schemeClr val="tx1"/>
          </a:solidFill>
          <a:latin typeface="+mn-lt"/>
          <a:ea typeface="+mn-ea"/>
          <a:cs typeface="+mn-cs"/>
          <a:sym typeface="Gill Sans" charset="0"/>
        </a:defRPr>
      </a:lvl7pPr>
      <a:lvl8pPr marL="864108" algn="ctr" rtl="0" fontAlgn="base">
        <a:spcBef>
          <a:spcPct val="0"/>
        </a:spcBef>
        <a:spcAft>
          <a:spcPct val="0"/>
        </a:spcAft>
        <a:defRPr sz="2000">
          <a:solidFill>
            <a:schemeClr val="tx1"/>
          </a:solidFill>
          <a:latin typeface="+mn-lt"/>
          <a:ea typeface="+mn-ea"/>
          <a:cs typeface="+mn-cs"/>
          <a:sym typeface="Gill Sans" charset="0"/>
        </a:defRPr>
      </a:lvl8pPr>
      <a:lvl9pPr marL="1152144" algn="ctr" rtl="0" fontAlgn="base">
        <a:spcBef>
          <a:spcPct val="0"/>
        </a:spcBef>
        <a:spcAft>
          <a:spcPct val="0"/>
        </a:spcAft>
        <a:defRPr sz="20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1"/>
          <p:cNvSpPr>
            <a:spLocks noGrp="1" noChangeArrowheads="1"/>
          </p:cNvSpPr>
          <p:nvPr>
            <p:ph type="title"/>
          </p:nvPr>
        </p:nvSpPr>
        <p:spPr bwMode="auto">
          <a:xfrm>
            <a:off x="649288" y="1076325"/>
            <a:ext cx="47085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b" anchorCtr="0" compatLnSpc="1">
            <a:prstTxWarp prst="textNoShape">
              <a:avLst/>
            </a:prstTxWarp>
          </a:bodyPr>
          <a:lstStyle/>
          <a:p>
            <a:pPr lvl="0"/>
            <a:r>
              <a:rPr lang="en-US" altLang="en-US">
                <a:sym typeface="Gill Sans" charset="0"/>
              </a:rPr>
              <a:t>Click to edit Master title style</a:t>
            </a:r>
          </a:p>
        </p:txBody>
      </p:sp>
      <p:sp>
        <p:nvSpPr>
          <p:cNvPr id="21507" name="Rectangle 2"/>
          <p:cNvSpPr>
            <a:spLocks noGrp="1" noChangeArrowheads="1"/>
          </p:cNvSpPr>
          <p:nvPr>
            <p:ph type="body" idx="1"/>
          </p:nvPr>
        </p:nvSpPr>
        <p:spPr bwMode="auto">
          <a:xfrm>
            <a:off x="649288" y="3448050"/>
            <a:ext cx="47085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t"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dk2" tx1="lt1" bg2="dk1" tx2="lt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Lst>
  <p:transition/>
  <p:txStyles>
    <p:titleStyle>
      <a:lvl1pPr algn="ctr" rtl="0" eaLnBrk="0" fontAlgn="base" hangingPunct="0">
        <a:spcBef>
          <a:spcPct val="0"/>
        </a:spcBef>
        <a:spcAft>
          <a:spcPct val="0"/>
        </a:spcAft>
        <a:defRPr sz="4000">
          <a:solidFill>
            <a:schemeClr val="tx1"/>
          </a:solidFill>
          <a:latin typeface="+mj-lt"/>
          <a:ea typeface="+mj-ea"/>
          <a:cs typeface="+mj-cs"/>
          <a:sym typeface="Gill Sans" charset="0"/>
        </a:defRPr>
      </a:lvl1pPr>
      <a:lvl2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1900">
          <a:solidFill>
            <a:schemeClr val="tx1"/>
          </a:solidFill>
          <a:latin typeface="+mn-lt"/>
          <a:ea typeface="+mn-ea"/>
          <a:cs typeface="+mn-cs"/>
          <a:sym typeface="Gill Sans" charset="0"/>
        </a:defRPr>
      </a:lvl1pPr>
      <a:lvl2pPr algn="ctr" rtl="0" eaLnBrk="0" fontAlgn="base" hangingPunct="0">
        <a:spcBef>
          <a:spcPct val="0"/>
        </a:spcBef>
        <a:spcAft>
          <a:spcPct val="0"/>
        </a:spcAft>
        <a:defRPr sz="1900">
          <a:solidFill>
            <a:schemeClr val="tx1"/>
          </a:solidFill>
          <a:latin typeface="+mn-lt"/>
          <a:ea typeface="+mn-ea"/>
          <a:cs typeface="+mn-cs"/>
          <a:sym typeface="Gill Sans" charset="0"/>
        </a:defRPr>
      </a:lvl2pPr>
      <a:lvl3pPr algn="ctr" rtl="0" eaLnBrk="0" fontAlgn="base" hangingPunct="0">
        <a:spcBef>
          <a:spcPct val="0"/>
        </a:spcBef>
        <a:spcAft>
          <a:spcPct val="0"/>
        </a:spcAft>
        <a:defRPr sz="1900">
          <a:solidFill>
            <a:schemeClr val="tx1"/>
          </a:solidFill>
          <a:latin typeface="+mn-lt"/>
          <a:ea typeface="+mn-ea"/>
          <a:cs typeface="+mn-cs"/>
          <a:sym typeface="Gill Sans" charset="0"/>
        </a:defRPr>
      </a:lvl3pPr>
      <a:lvl4pPr algn="ctr" rtl="0" eaLnBrk="0" fontAlgn="base" hangingPunct="0">
        <a:spcBef>
          <a:spcPct val="0"/>
        </a:spcBef>
        <a:spcAft>
          <a:spcPct val="0"/>
        </a:spcAft>
        <a:defRPr sz="1900">
          <a:solidFill>
            <a:schemeClr val="tx1"/>
          </a:solidFill>
          <a:latin typeface="+mn-lt"/>
          <a:ea typeface="+mn-ea"/>
          <a:cs typeface="+mn-cs"/>
          <a:sym typeface="Gill Sans" charset="0"/>
        </a:defRPr>
      </a:lvl4pPr>
      <a:lvl5pPr algn="ctr" rtl="0" eaLnBrk="0" fontAlgn="base" hangingPunct="0">
        <a:spcBef>
          <a:spcPct val="0"/>
        </a:spcBef>
        <a:spcAft>
          <a:spcPct val="0"/>
        </a:spcAft>
        <a:defRPr sz="1900">
          <a:solidFill>
            <a:schemeClr val="tx1"/>
          </a:solidFill>
          <a:latin typeface="+mn-lt"/>
          <a:ea typeface="+mn-ea"/>
          <a:cs typeface="+mn-cs"/>
          <a:sym typeface="Gill Sans" charset="0"/>
        </a:defRPr>
      </a:lvl5pPr>
      <a:lvl6pPr marL="288036" algn="ctr" rtl="0" fontAlgn="base">
        <a:spcBef>
          <a:spcPct val="0"/>
        </a:spcBef>
        <a:spcAft>
          <a:spcPct val="0"/>
        </a:spcAft>
        <a:defRPr sz="1900">
          <a:solidFill>
            <a:schemeClr val="tx1"/>
          </a:solidFill>
          <a:latin typeface="+mn-lt"/>
          <a:ea typeface="+mn-ea"/>
          <a:cs typeface="+mn-cs"/>
          <a:sym typeface="Gill Sans" charset="0"/>
        </a:defRPr>
      </a:lvl6pPr>
      <a:lvl7pPr marL="576072" algn="ctr" rtl="0" fontAlgn="base">
        <a:spcBef>
          <a:spcPct val="0"/>
        </a:spcBef>
        <a:spcAft>
          <a:spcPct val="0"/>
        </a:spcAft>
        <a:defRPr sz="1900">
          <a:solidFill>
            <a:schemeClr val="tx1"/>
          </a:solidFill>
          <a:latin typeface="+mn-lt"/>
          <a:ea typeface="+mn-ea"/>
          <a:cs typeface="+mn-cs"/>
          <a:sym typeface="Gill Sans" charset="0"/>
        </a:defRPr>
      </a:lvl7pPr>
      <a:lvl8pPr marL="864108" algn="ctr" rtl="0" fontAlgn="base">
        <a:spcBef>
          <a:spcPct val="0"/>
        </a:spcBef>
        <a:spcAft>
          <a:spcPct val="0"/>
        </a:spcAft>
        <a:defRPr sz="1900">
          <a:solidFill>
            <a:schemeClr val="tx1"/>
          </a:solidFill>
          <a:latin typeface="+mn-lt"/>
          <a:ea typeface="+mn-ea"/>
          <a:cs typeface="+mn-cs"/>
          <a:sym typeface="Gill Sans" charset="0"/>
        </a:defRPr>
      </a:lvl8pPr>
      <a:lvl9pPr marL="1152144" algn="ctr" rtl="0" fontAlgn="base">
        <a:spcBef>
          <a:spcPct val="0"/>
        </a:spcBef>
        <a:spcAft>
          <a:spcPct val="0"/>
        </a:spcAft>
        <a:defRPr sz="19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1"/>
          <p:cNvSpPr>
            <a:spLocks noGrp="1" noChangeArrowheads="1"/>
          </p:cNvSpPr>
          <p:nvPr>
            <p:ph type="title"/>
          </p:nvPr>
        </p:nvSpPr>
        <p:spPr bwMode="auto">
          <a:xfrm>
            <a:off x="649288" y="1076325"/>
            <a:ext cx="47085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b" anchorCtr="0" compatLnSpc="1">
            <a:prstTxWarp prst="textNoShape">
              <a:avLst/>
            </a:prstTxWarp>
          </a:bodyPr>
          <a:lstStyle/>
          <a:p>
            <a:pPr lvl="0"/>
            <a:r>
              <a:rPr lang="en-US" altLang="en-US">
                <a:sym typeface="Gill Sans" charset="0"/>
              </a:rPr>
              <a:t>Click to edit Master title style</a:t>
            </a:r>
          </a:p>
        </p:txBody>
      </p:sp>
      <p:sp>
        <p:nvSpPr>
          <p:cNvPr id="22531" name="Rectangle 2"/>
          <p:cNvSpPr>
            <a:spLocks noGrp="1" noChangeArrowheads="1"/>
          </p:cNvSpPr>
          <p:nvPr>
            <p:ph type="body" idx="1"/>
          </p:nvPr>
        </p:nvSpPr>
        <p:spPr bwMode="auto">
          <a:xfrm>
            <a:off x="649288" y="3448050"/>
            <a:ext cx="47085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t"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dk2" tx1="lt1" bg2="dk1" tx2="lt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transition/>
  <p:txStyles>
    <p:titleStyle>
      <a:lvl1pPr algn="ctr" rtl="0" eaLnBrk="0" fontAlgn="base" hangingPunct="0">
        <a:spcBef>
          <a:spcPct val="0"/>
        </a:spcBef>
        <a:spcAft>
          <a:spcPct val="0"/>
        </a:spcAft>
        <a:defRPr sz="4000">
          <a:solidFill>
            <a:schemeClr val="tx1"/>
          </a:solidFill>
          <a:latin typeface="+mj-lt"/>
          <a:ea typeface="+mj-ea"/>
          <a:cs typeface="+mj-cs"/>
          <a:sym typeface="Gill Sans" charset="0"/>
        </a:defRPr>
      </a:lvl1pPr>
      <a:lvl2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000">
          <a:solidFill>
            <a:schemeClr val="tx1"/>
          </a:solidFill>
          <a:latin typeface="Gill Sans" charset="0"/>
          <a:ea typeface="ヒラギノ角ゴ ProN W3" charset="0"/>
          <a:cs typeface="ヒラギノ角ゴ ProN W3" charset="0"/>
          <a:sym typeface="Gill Sans" charset="0"/>
        </a:defRPr>
      </a:lvl9pPr>
    </p:titleStyle>
    <p:bodyStyle>
      <a:lvl1pPr algn="ctr" rtl="0" eaLnBrk="0" fontAlgn="base" hangingPunct="0">
        <a:spcBef>
          <a:spcPct val="0"/>
        </a:spcBef>
        <a:spcAft>
          <a:spcPct val="0"/>
        </a:spcAft>
        <a:defRPr sz="1900">
          <a:solidFill>
            <a:schemeClr val="tx1"/>
          </a:solidFill>
          <a:latin typeface="+mn-lt"/>
          <a:ea typeface="+mn-ea"/>
          <a:cs typeface="+mn-cs"/>
          <a:sym typeface="Gill Sans" charset="0"/>
        </a:defRPr>
      </a:lvl1pPr>
      <a:lvl2pPr algn="ctr" rtl="0" eaLnBrk="0" fontAlgn="base" hangingPunct="0">
        <a:spcBef>
          <a:spcPct val="0"/>
        </a:spcBef>
        <a:spcAft>
          <a:spcPct val="0"/>
        </a:spcAft>
        <a:defRPr sz="1900">
          <a:solidFill>
            <a:schemeClr val="tx1"/>
          </a:solidFill>
          <a:latin typeface="+mn-lt"/>
          <a:ea typeface="+mn-ea"/>
          <a:cs typeface="+mn-cs"/>
          <a:sym typeface="Gill Sans" charset="0"/>
        </a:defRPr>
      </a:lvl2pPr>
      <a:lvl3pPr algn="ctr" rtl="0" eaLnBrk="0" fontAlgn="base" hangingPunct="0">
        <a:spcBef>
          <a:spcPct val="0"/>
        </a:spcBef>
        <a:spcAft>
          <a:spcPct val="0"/>
        </a:spcAft>
        <a:defRPr sz="1900">
          <a:solidFill>
            <a:schemeClr val="tx1"/>
          </a:solidFill>
          <a:latin typeface="+mn-lt"/>
          <a:ea typeface="+mn-ea"/>
          <a:cs typeface="+mn-cs"/>
          <a:sym typeface="Gill Sans" charset="0"/>
        </a:defRPr>
      </a:lvl3pPr>
      <a:lvl4pPr algn="ctr" rtl="0" eaLnBrk="0" fontAlgn="base" hangingPunct="0">
        <a:spcBef>
          <a:spcPct val="0"/>
        </a:spcBef>
        <a:spcAft>
          <a:spcPct val="0"/>
        </a:spcAft>
        <a:defRPr sz="1900">
          <a:solidFill>
            <a:schemeClr val="tx1"/>
          </a:solidFill>
          <a:latin typeface="+mn-lt"/>
          <a:ea typeface="+mn-ea"/>
          <a:cs typeface="+mn-cs"/>
          <a:sym typeface="Gill Sans" charset="0"/>
        </a:defRPr>
      </a:lvl4pPr>
      <a:lvl5pPr algn="ctr" rtl="0" eaLnBrk="0" fontAlgn="base" hangingPunct="0">
        <a:spcBef>
          <a:spcPct val="0"/>
        </a:spcBef>
        <a:spcAft>
          <a:spcPct val="0"/>
        </a:spcAft>
        <a:defRPr sz="1900">
          <a:solidFill>
            <a:schemeClr val="tx1"/>
          </a:solidFill>
          <a:latin typeface="+mn-lt"/>
          <a:ea typeface="+mn-ea"/>
          <a:cs typeface="+mn-cs"/>
          <a:sym typeface="Gill Sans" charset="0"/>
        </a:defRPr>
      </a:lvl5pPr>
      <a:lvl6pPr marL="288036" algn="ctr" rtl="0" fontAlgn="base">
        <a:spcBef>
          <a:spcPct val="0"/>
        </a:spcBef>
        <a:spcAft>
          <a:spcPct val="0"/>
        </a:spcAft>
        <a:defRPr sz="1900">
          <a:solidFill>
            <a:schemeClr val="tx1"/>
          </a:solidFill>
          <a:latin typeface="+mn-lt"/>
          <a:ea typeface="+mn-ea"/>
          <a:cs typeface="+mn-cs"/>
          <a:sym typeface="Gill Sans" charset="0"/>
        </a:defRPr>
      </a:lvl6pPr>
      <a:lvl7pPr marL="576072" algn="ctr" rtl="0" fontAlgn="base">
        <a:spcBef>
          <a:spcPct val="0"/>
        </a:spcBef>
        <a:spcAft>
          <a:spcPct val="0"/>
        </a:spcAft>
        <a:defRPr sz="1900">
          <a:solidFill>
            <a:schemeClr val="tx1"/>
          </a:solidFill>
          <a:latin typeface="+mn-lt"/>
          <a:ea typeface="+mn-ea"/>
          <a:cs typeface="+mn-cs"/>
          <a:sym typeface="Gill Sans" charset="0"/>
        </a:defRPr>
      </a:lvl7pPr>
      <a:lvl8pPr marL="864108" algn="ctr" rtl="0" fontAlgn="base">
        <a:spcBef>
          <a:spcPct val="0"/>
        </a:spcBef>
        <a:spcAft>
          <a:spcPct val="0"/>
        </a:spcAft>
        <a:defRPr sz="1900">
          <a:solidFill>
            <a:schemeClr val="tx1"/>
          </a:solidFill>
          <a:latin typeface="+mn-lt"/>
          <a:ea typeface="+mn-ea"/>
          <a:cs typeface="+mn-cs"/>
          <a:sym typeface="Gill Sans" charset="0"/>
        </a:defRPr>
      </a:lvl8pPr>
      <a:lvl9pPr marL="1152144" algn="ctr" rtl="0" fontAlgn="base">
        <a:spcBef>
          <a:spcPct val="0"/>
        </a:spcBef>
        <a:spcAft>
          <a:spcPct val="0"/>
        </a:spcAft>
        <a:defRPr sz="19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1"/>
          <p:cNvSpPr>
            <a:spLocks noGrp="1" noChangeArrowheads="1"/>
          </p:cNvSpPr>
          <p:nvPr>
            <p:ph type="title"/>
          </p:nvPr>
        </p:nvSpPr>
        <p:spPr bwMode="auto">
          <a:xfrm>
            <a:off x="935038" y="180975"/>
            <a:ext cx="7280275"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title style</a:t>
            </a:r>
          </a:p>
        </p:txBody>
      </p:sp>
    </p:spTree>
  </p:cSld>
  <p:clrMap bg1="dk2" tx1="lt1" bg2="dk1" tx2="lt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7148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1pPr>
      <a:lvl2pPr marL="65563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2pPr>
      <a:lvl3pPr marL="83978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3pPr>
      <a:lvl4pPr marL="103187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4pPr>
      <a:lvl5pPr marL="121602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5pPr>
      <a:lvl6pPr marL="1504188"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6pPr>
      <a:lvl7pPr marL="1792224"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7pPr>
      <a:lvl8pPr marL="2080260"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8pPr>
      <a:lvl9pPr marL="2368296"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7148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1pPr>
      <a:lvl2pPr marL="65563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2pPr>
      <a:lvl3pPr marL="839788"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3pPr>
      <a:lvl4pPr marL="103187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4pPr>
      <a:lvl5pPr marL="1216025" indent="-334963" algn="l" rtl="0" eaLnBrk="0" fontAlgn="base" hangingPunct="0">
        <a:spcBef>
          <a:spcPts val="2200"/>
        </a:spcBef>
        <a:spcAft>
          <a:spcPct val="0"/>
        </a:spcAft>
        <a:buSzPct val="171000"/>
        <a:buFont typeface="Gill Sans" charset="0"/>
        <a:buChar char="•"/>
        <a:defRPr sz="2300">
          <a:solidFill>
            <a:schemeClr val="tx1"/>
          </a:solidFill>
          <a:latin typeface="+mn-lt"/>
          <a:ea typeface="+mn-ea"/>
          <a:cs typeface="+mn-cs"/>
          <a:sym typeface="Gill Sans" charset="0"/>
        </a:defRPr>
      </a:lvl5pPr>
      <a:lvl6pPr marL="1504188"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6pPr>
      <a:lvl7pPr marL="1792224"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7pPr>
      <a:lvl8pPr marL="2080260"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8pPr>
      <a:lvl9pPr marL="2368296" indent="-336042" algn="l" rtl="0" fontAlgn="base">
        <a:spcBef>
          <a:spcPts val="2205"/>
        </a:spcBef>
        <a:spcAft>
          <a:spcPct val="0"/>
        </a:spcAft>
        <a:buSzPct val="171000"/>
        <a:buFont typeface="Gill Sans" charset="0"/>
        <a:buChar char="•"/>
        <a:defRPr sz="23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1"/>
          <p:cNvSpPr>
            <a:spLocks noGrp="1" noChangeArrowheads="1"/>
          </p:cNvSpPr>
          <p:nvPr>
            <p:ph type="title"/>
          </p:nvPr>
        </p:nvSpPr>
        <p:spPr bwMode="auto">
          <a:xfrm>
            <a:off x="649288" y="180975"/>
            <a:ext cx="7837487"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title style</a:t>
            </a:r>
          </a:p>
        </p:txBody>
      </p:sp>
      <p:sp>
        <p:nvSpPr>
          <p:cNvPr id="24579" name="Rectangle 2"/>
          <p:cNvSpPr>
            <a:spLocks noGrp="1" noChangeArrowheads="1"/>
          </p:cNvSpPr>
          <p:nvPr>
            <p:ph type="body" idx="1"/>
          </p:nvPr>
        </p:nvSpPr>
        <p:spPr bwMode="auto">
          <a:xfrm>
            <a:off x="649288" y="1952625"/>
            <a:ext cx="38290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dk2" tx1="lt1" bg2="dk1" tx2="lt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07988"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1pPr>
      <a:lvl2pPr marL="59055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2pPr>
      <a:lvl3pPr marL="77470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3pPr>
      <a:lvl4pPr marL="966788"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4pPr>
      <a:lvl5pPr marL="1150938"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5pPr>
      <a:lvl6pPr marL="1440180"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6pPr>
      <a:lvl7pPr marL="1728216"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7pPr>
      <a:lvl8pPr marL="2016252"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8pPr>
      <a:lvl9pPr marL="2304288"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bwMode="auto">
          <a:xfrm>
            <a:off x="649288" y="180975"/>
            <a:ext cx="7837487"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title style</a:t>
            </a:r>
          </a:p>
        </p:txBody>
      </p:sp>
      <p:sp>
        <p:nvSpPr>
          <p:cNvPr id="25603" name="Rectangle 2"/>
          <p:cNvSpPr>
            <a:spLocks noGrp="1" noChangeArrowheads="1"/>
          </p:cNvSpPr>
          <p:nvPr>
            <p:ph type="body" idx="1"/>
          </p:nvPr>
        </p:nvSpPr>
        <p:spPr bwMode="auto">
          <a:xfrm>
            <a:off x="649288" y="1952625"/>
            <a:ext cx="7837487"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t"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dk2" tx1="lt1" bg2="dk1" tx2="lt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07988" indent="-295275" algn="l" rtl="0" eaLnBrk="0" fontAlgn="base" hangingPunct="0">
        <a:spcBef>
          <a:spcPts val="2200"/>
        </a:spcBef>
        <a:spcAft>
          <a:spcPct val="0"/>
        </a:spcAft>
        <a:buSzPct val="171000"/>
        <a:buFont typeface="Gill Sans" charset="0"/>
        <a:buChar char="•"/>
        <a:defRPr>
          <a:solidFill>
            <a:schemeClr val="tx1"/>
          </a:solidFill>
          <a:latin typeface="+mn-lt"/>
          <a:ea typeface="+mn-ea"/>
          <a:cs typeface="+mn-cs"/>
          <a:sym typeface="Gill Sans" charset="0"/>
        </a:defRPr>
      </a:lvl1pPr>
      <a:lvl2pPr marL="590550" indent="-295275" algn="l" rtl="0" eaLnBrk="0" fontAlgn="base" hangingPunct="0">
        <a:spcBef>
          <a:spcPts val="2200"/>
        </a:spcBef>
        <a:spcAft>
          <a:spcPct val="0"/>
        </a:spcAft>
        <a:buSzPct val="171000"/>
        <a:buFont typeface="Gill Sans" charset="0"/>
        <a:buChar char="•"/>
        <a:defRPr>
          <a:solidFill>
            <a:schemeClr val="tx1"/>
          </a:solidFill>
          <a:latin typeface="+mn-lt"/>
          <a:ea typeface="+mn-ea"/>
          <a:cs typeface="+mn-cs"/>
          <a:sym typeface="Gill Sans" charset="0"/>
        </a:defRPr>
      </a:lvl2pPr>
      <a:lvl3pPr marL="774700" indent="-295275" algn="l" rtl="0" eaLnBrk="0" fontAlgn="base" hangingPunct="0">
        <a:spcBef>
          <a:spcPts val="2200"/>
        </a:spcBef>
        <a:spcAft>
          <a:spcPct val="0"/>
        </a:spcAft>
        <a:buSzPct val="171000"/>
        <a:buFont typeface="Gill Sans" charset="0"/>
        <a:buChar char="•"/>
        <a:defRPr>
          <a:solidFill>
            <a:schemeClr val="tx1"/>
          </a:solidFill>
          <a:latin typeface="+mn-lt"/>
          <a:ea typeface="+mn-ea"/>
          <a:cs typeface="+mn-cs"/>
          <a:sym typeface="Gill Sans" charset="0"/>
        </a:defRPr>
      </a:lvl3pPr>
      <a:lvl4pPr marL="966788" indent="-295275" algn="l" rtl="0" eaLnBrk="0" fontAlgn="base" hangingPunct="0">
        <a:spcBef>
          <a:spcPts val="2200"/>
        </a:spcBef>
        <a:spcAft>
          <a:spcPct val="0"/>
        </a:spcAft>
        <a:buSzPct val="171000"/>
        <a:buFont typeface="Gill Sans" charset="0"/>
        <a:buChar char="•"/>
        <a:defRPr>
          <a:solidFill>
            <a:schemeClr val="tx1"/>
          </a:solidFill>
          <a:latin typeface="+mn-lt"/>
          <a:ea typeface="+mn-ea"/>
          <a:cs typeface="+mn-cs"/>
          <a:sym typeface="Gill Sans" charset="0"/>
        </a:defRPr>
      </a:lvl4pPr>
      <a:lvl5pPr marL="1150938" indent="-295275" algn="l" rtl="0" eaLnBrk="0" fontAlgn="base" hangingPunct="0">
        <a:spcBef>
          <a:spcPts val="2200"/>
        </a:spcBef>
        <a:spcAft>
          <a:spcPct val="0"/>
        </a:spcAft>
        <a:buSzPct val="171000"/>
        <a:buFont typeface="Gill Sans" charset="0"/>
        <a:buChar char="•"/>
        <a:defRPr>
          <a:solidFill>
            <a:schemeClr val="tx1"/>
          </a:solidFill>
          <a:latin typeface="+mn-lt"/>
          <a:ea typeface="+mn-ea"/>
          <a:cs typeface="+mn-cs"/>
          <a:sym typeface="Gill Sans" charset="0"/>
        </a:defRPr>
      </a:lvl5pPr>
      <a:lvl6pPr marL="1440180" indent="-296037" algn="l" rtl="0" fontAlgn="base">
        <a:spcBef>
          <a:spcPts val="2205"/>
        </a:spcBef>
        <a:spcAft>
          <a:spcPct val="0"/>
        </a:spcAft>
        <a:buSzPct val="171000"/>
        <a:buFont typeface="Gill Sans" charset="0"/>
        <a:buChar char="•"/>
        <a:defRPr sz="1800">
          <a:solidFill>
            <a:schemeClr val="tx1"/>
          </a:solidFill>
          <a:latin typeface="+mn-lt"/>
          <a:ea typeface="+mn-ea"/>
          <a:cs typeface="+mn-cs"/>
          <a:sym typeface="Gill Sans" charset="0"/>
        </a:defRPr>
      </a:lvl6pPr>
      <a:lvl7pPr marL="1728216" indent="-296037" algn="l" rtl="0" fontAlgn="base">
        <a:spcBef>
          <a:spcPts val="2205"/>
        </a:spcBef>
        <a:spcAft>
          <a:spcPct val="0"/>
        </a:spcAft>
        <a:buSzPct val="171000"/>
        <a:buFont typeface="Gill Sans" charset="0"/>
        <a:buChar char="•"/>
        <a:defRPr sz="1800">
          <a:solidFill>
            <a:schemeClr val="tx1"/>
          </a:solidFill>
          <a:latin typeface="+mn-lt"/>
          <a:ea typeface="+mn-ea"/>
          <a:cs typeface="+mn-cs"/>
          <a:sym typeface="Gill Sans" charset="0"/>
        </a:defRPr>
      </a:lvl7pPr>
      <a:lvl8pPr marL="2016252" indent="-296037" algn="l" rtl="0" fontAlgn="base">
        <a:spcBef>
          <a:spcPts val="2205"/>
        </a:spcBef>
        <a:spcAft>
          <a:spcPct val="0"/>
        </a:spcAft>
        <a:buSzPct val="171000"/>
        <a:buFont typeface="Gill Sans" charset="0"/>
        <a:buChar char="•"/>
        <a:defRPr sz="1800">
          <a:solidFill>
            <a:schemeClr val="tx1"/>
          </a:solidFill>
          <a:latin typeface="+mn-lt"/>
          <a:ea typeface="+mn-ea"/>
          <a:cs typeface="+mn-cs"/>
          <a:sym typeface="Gill Sans" charset="0"/>
        </a:defRPr>
      </a:lvl8pPr>
      <a:lvl9pPr marL="2304288" indent="-296037" algn="l" rtl="0" fontAlgn="base">
        <a:spcBef>
          <a:spcPts val="2205"/>
        </a:spcBef>
        <a:spcAft>
          <a:spcPct val="0"/>
        </a:spcAft>
        <a:buSzPct val="171000"/>
        <a:buFont typeface="Gill Sans" charset="0"/>
        <a:buChar char="•"/>
        <a:defRPr sz="18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bwMode="auto">
          <a:xfrm>
            <a:off x="649288" y="180975"/>
            <a:ext cx="7837487"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title style</a:t>
            </a:r>
          </a:p>
        </p:txBody>
      </p:sp>
      <p:sp>
        <p:nvSpPr>
          <p:cNvPr id="26627" name="Rectangle 2"/>
          <p:cNvSpPr>
            <a:spLocks noGrp="1" noChangeArrowheads="1"/>
          </p:cNvSpPr>
          <p:nvPr>
            <p:ph type="body" idx="1"/>
          </p:nvPr>
        </p:nvSpPr>
        <p:spPr bwMode="auto">
          <a:xfrm>
            <a:off x="4979988" y="1952625"/>
            <a:ext cx="3506787"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Tree>
  </p:cSld>
  <p:clrMap bg1="dk2" tx1="lt1" bg2="dk1" tx2="lt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07988"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1pPr>
      <a:lvl2pPr marL="59055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2pPr>
      <a:lvl3pPr marL="77470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3pPr>
      <a:lvl4pPr marL="966788"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4pPr>
      <a:lvl5pPr marL="1150938"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5pPr>
      <a:lvl6pPr marL="1440180"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6pPr>
      <a:lvl7pPr marL="1728216"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7pPr>
      <a:lvl8pPr marL="2016252"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8pPr>
      <a:lvl9pPr marL="2304288"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1"/>
          <p:cNvSpPr>
            <a:spLocks noGrp="1" noChangeArrowheads="1"/>
          </p:cNvSpPr>
          <p:nvPr>
            <p:ph type="body" idx="1"/>
          </p:nvPr>
        </p:nvSpPr>
        <p:spPr bwMode="auto">
          <a:xfrm>
            <a:off x="649288" y="1952625"/>
            <a:ext cx="38290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
        <p:nvSpPr>
          <p:cNvPr id="27651" name="Rectangle 2"/>
          <p:cNvSpPr>
            <a:spLocks noGrp="1" noChangeArrowheads="1"/>
          </p:cNvSpPr>
          <p:nvPr>
            <p:ph type="title"/>
          </p:nvPr>
        </p:nvSpPr>
        <p:spPr bwMode="auto">
          <a:xfrm>
            <a:off x="649288" y="180975"/>
            <a:ext cx="7837487"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24003" tIns="24003" rIns="24003" bIns="24003" numCol="1" anchor="ctr" anchorCtr="0" compatLnSpc="1">
            <a:prstTxWarp prst="textNoShape">
              <a:avLst/>
            </a:prstTxWarp>
          </a:bodyPr>
          <a:lstStyle/>
          <a:p>
            <a:pPr lvl="0"/>
            <a:r>
              <a:rPr lang="en-US" altLang="en-US">
                <a:sym typeface="Gill Sans" charset="0"/>
              </a:rPr>
              <a:t>Click to edit Master title style</a:t>
            </a:r>
          </a:p>
        </p:txBody>
      </p:sp>
    </p:spTree>
  </p:cSld>
  <p:clrMap bg1="dk2" tx1="lt1" bg2="dk1" tx2="lt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407988"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1pPr>
      <a:lvl2pPr marL="59055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2pPr>
      <a:lvl3pPr marL="774700"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3pPr>
      <a:lvl4pPr marL="966788"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4pPr>
      <a:lvl5pPr marL="1150938" indent="-295275" algn="l" rtl="0" eaLnBrk="0" fontAlgn="base" hangingPunct="0">
        <a:spcBef>
          <a:spcPts val="2900"/>
        </a:spcBef>
        <a:spcAft>
          <a:spcPct val="0"/>
        </a:spcAft>
        <a:buSzPct val="171000"/>
        <a:buFont typeface="Gill Sans" charset="0"/>
        <a:buChar char="•"/>
        <a:defRPr>
          <a:solidFill>
            <a:schemeClr val="tx1"/>
          </a:solidFill>
          <a:latin typeface="+mn-lt"/>
          <a:ea typeface="+mn-ea"/>
          <a:cs typeface="+mn-cs"/>
          <a:sym typeface="Gill Sans" charset="0"/>
        </a:defRPr>
      </a:lvl5pPr>
      <a:lvl6pPr marL="1440180"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6pPr>
      <a:lvl7pPr marL="1728216"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7pPr>
      <a:lvl8pPr marL="2016252"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8pPr>
      <a:lvl9pPr marL="2304288" indent="-296037" algn="l" rtl="0" fontAlgn="base">
        <a:spcBef>
          <a:spcPts val="2898"/>
        </a:spcBef>
        <a:spcAft>
          <a:spcPct val="0"/>
        </a:spcAft>
        <a:buSzPct val="171000"/>
        <a:buFont typeface="Gill Sans" charset="0"/>
        <a:buChar char="•"/>
        <a:defRPr sz="1800">
          <a:solidFill>
            <a:schemeClr val="tx1"/>
          </a:solidFill>
          <a:latin typeface="+mn-lt"/>
          <a:ea typeface="+mn-ea"/>
          <a:cs typeface="+mn-cs"/>
          <a:sym typeface="Gill Sans" charset="0"/>
        </a:defRPr>
      </a:lvl9pPr>
    </p:bodyStyle>
    <p:otherStyle>
      <a:defPPr>
        <a:defRPr lang="en-US"/>
      </a:defPPr>
      <a:lvl1pPr marL="0" algn="l" defTabSz="576072" rtl="0" eaLnBrk="1" latinLnBrk="0" hangingPunct="1">
        <a:defRPr sz="1100" kern="1200">
          <a:solidFill>
            <a:schemeClr val="tx1"/>
          </a:solidFill>
          <a:latin typeface="+mn-lt"/>
          <a:ea typeface="+mn-ea"/>
          <a:cs typeface="+mn-cs"/>
        </a:defRPr>
      </a:lvl1pPr>
      <a:lvl2pPr marL="288036" algn="l" defTabSz="576072" rtl="0" eaLnBrk="1" latinLnBrk="0" hangingPunct="1">
        <a:defRPr sz="1100" kern="1200">
          <a:solidFill>
            <a:schemeClr val="tx1"/>
          </a:solidFill>
          <a:latin typeface="+mn-lt"/>
          <a:ea typeface="+mn-ea"/>
          <a:cs typeface="+mn-cs"/>
        </a:defRPr>
      </a:lvl2pPr>
      <a:lvl3pPr marL="576072" algn="l" defTabSz="576072" rtl="0" eaLnBrk="1" latinLnBrk="0" hangingPunct="1">
        <a:defRPr sz="1100" kern="1200">
          <a:solidFill>
            <a:schemeClr val="tx1"/>
          </a:solidFill>
          <a:latin typeface="+mn-lt"/>
          <a:ea typeface="+mn-ea"/>
          <a:cs typeface="+mn-cs"/>
        </a:defRPr>
      </a:lvl3pPr>
      <a:lvl4pPr marL="864108" algn="l" defTabSz="576072" rtl="0" eaLnBrk="1" latinLnBrk="0" hangingPunct="1">
        <a:defRPr sz="1100" kern="1200">
          <a:solidFill>
            <a:schemeClr val="tx1"/>
          </a:solidFill>
          <a:latin typeface="+mn-lt"/>
          <a:ea typeface="+mn-ea"/>
          <a:cs typeface="+mn-cs"/>
        </a:defRPr>
      </a:lvl4pPr>
      <a:lvl5pPr marL="1152144" algn="l" defTabSz="576072" rtl="0" eaLnBrk="1" latinLnBrk="0" hangingPunct="1">
        <a:defRPr sz="1100" kern="1200">
          <a:solidFill>
            <a:schemeClr val="tx1"/>
          </a:solidFill>
          <a:latin typeface="+mn-lt"/>
          <a:ea typeface="+mn-ea"/>
          <a:cs typeface="+mn-cs"/>
        </a:defRPr>
      </a:lvl5pPr>
      <a:lvl6pPr marL="1440180" algn="l" defTabSz="576072" rtl="0" eaLnBrk="1" latinLnBrk="0" hangingPunct="1">
        <a:defRPr sz="1100" kern="1200">
          <a:solidFill>
            <a:schemeClr val="tx1"/>
          </a:solidFill>
          <a:latin typeface="+mn-lt"/>
          <a:ea typeface="+mn-ea"/>
          <a:cs typeface="+mn-cs"/>
        </a:defRPr>
      </a:lvl6pPr>
      <a:lvl7pPr marL="1728216" algn="l" defTabSz="576072" rtl="0" eaLnBrk="1" latinLnBrk="0" hangingPunct="1">
        <a:defRPr sz="1100" kern="1200">
          <a:solidFill>
            <a:schemeClr val="tx1"/>
          </a:solidFill>
          <a:latin typeface="+mn-lt"/>
          <a:ea typeface="+mn-ea"/>
          <a:cs typeface="+mn-cs"/>
        </a:defRPr>
      </a:lvl7pPr>
      <a:lvl8pPr marL="2016252" algn="l" defTabSz="576072" rtl="0" eaLnBrk="1" latinLnBrk="0" hangingPunct="1">
        <a:defRPr sz="1100" kern="1200">
          <a:solidFill>
            <a:schemeClr val="tx1"/>
          </a:solidFill>
          <a:latin typeface="+mn-lt"/>
          <a:ea typeface="+mn-ea"/>
          <a:cs typeface="+mn-cs"/>
        </a:defRPr>
      </a:lvl8pPr>
      <a:lvl9pPr marL="2304288" algn="l" defTabSz="576072" rtl="0" eaLnBrk="1" latinLnBrk="0" hangingPunct="1">
        <a:defRPr sz="1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s3.amazonaws.com/guidednotes/01+-+World+War+1+Notes+Page.docx" TargetMode="External"/><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youtu.be/Of_elYIz3m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9.xml"/><Relationship Id="rId1" Type="http://schemas.openxmlformats.org/officeDocument/2006/relationships/tags" Target="../tags/tag2.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jpe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4.xml"/><Relationship Id="rId1" Type="http://schemas.openxmlformats.org/officeDocument/2006/relationships/tags" Target="../tags/tag7.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0.pn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0.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4.xml"/><Relationship Id="rId1" Type="http://schemas.openxmlformats.org/officeDocument/2006/relationships/tags" Target="../tags/tag10.xml"/><Relationship Id="rId5" Type="http://schemas.openxmlformats.org/officeDocument/2006/relationships/image" Target="../media/image20.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4.xml"/><Relationship Id="rId1" Type="http://schemas.openxmlformats.org/officeDocument/2006/relationships/tags" Target="../tags/tag11.xml"/><Relationship Id="rId5" Type="http://schemas.openxmlformats.org/officeDocument/2006/relationships/image" Target="../media/image45.jpeg"/><Relationship Id="rId4" Type="http://schemas.openxmlformats.org/officeDocument/2006/relationships/image" Target="../media/image44.jpe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4.xml"/><Relationship Id="rId1" Type="http://schemas.openxmlformats.org/officeDocument/2006/relationships/tags" Target="../tags/tag1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20.png"/><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56.jpe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20.png"/><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59.jpeg"/></Relationships>
</file>

<file path=ppt/slides/_rels/slide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1.xml"/><Relationship Id="rId1" Type="http://schemas.openxmlformats.org/officeDocument/2006/relationships/vmlDrawing" Target="../drawings/vmlDrawing1.vml"/><Relationship Id="rId5" Type="http://schemas.openxmlformats.org/officeDocument/2006/relationships/image" Target="../media/image62.png"/><Relationship Id="rId4" Type="http://schemas.openxmlformats.org/officeDocument/2006/relationships/oleObject" Target="../embeddings/oleObject1.bin"/></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7.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100000">
              <a:srgbClr val="B5C9E7"/>
            </a:gs>
          </a:gsLst>
          <a:lin ang="16200000" scaled="1"/>
          <a:tileRect/>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03EE8C-8480-4627-94C5-584C791417EA}"/>
              </a:ext>
            </a:extLst>
          </p:cNvPr>
          <p:cNvPicPr>
            <a:picLocks noChangeAspect="1"/>
          </p:cNvPicPr>
          <p:nvPr/>
        </p:nvPicPr>
        <p:blipFill>
          <a:blip r:embed="rId2"/>
          <a:stretch>
            <a:fillRect/>
          </a:stretch>
        </p:blipFill>
        <p:spPr>
          <a:xfrm>
            <a:off x="19050" y="1066800"/>
            <a:ext cx="9144000" cy="2554223"/>
          </a:xfrm>
          <a:prstGeom prst="rect">
            <a:avLst/>
          </a:prstGeom>
        </p:spPr>
      </p:pic>
      <p:pic>
        <p:nvPicPr>
          <p:cNvPr id="28674" name="Picture 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25697"/>
          <a:stretch>
            <a:fillRect/>
          </a:stretch>
        </p:blipFill>
        <p:spPr bwMode="auto">
          <a:xfrm>
            <a:off x="0" y="2286000"/>
            <a:ext cx="91630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28676" name="Picture 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2474" t="25697" r="24324"/>
          <a:stretch>
            <a:fillRect/>
          </a:stretch>
        </p:blipFill>
        <p:spPr bwMode="auto">
          <a:xfrm>
            <a:off x="1143000" y="2286000"/>
            <a:ext cx="5791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1" name="Picture 10">
            <a:extLst>
              <a:ext uri="{FF2B5EF4-FFF2-40B4-BE49-F238E27FC236}">
                <a16:creationId xmlns:a16="http://schemas.microsoft.com/office/drawing/2014/main" id="{B94AC2F6-94D4-411A-AA55-5BDD0A99A1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5671" y="62531"/>
            <a:ext cx="623270" cy="623270"/>
          </a:xfrm>
          <a:prstGeom prst="rect">
            <a:avLst/>
          </a:prstGeom>
        </p:spPr>
      </p:pic>
    </p:spTree>
  </p:cSld>
  <p:clrMapOvr>
    <a:masterClrMapping/>
  </p:clrMapOvr>
  <p:transition advTm="19090">
    <p:pull dir="d"/>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ACBE3BE8-B2C5-494F-8F4B-E2918D78F1C0}"/>
              </a:ext>
            </a:extLst>
          </p:cNvPr>
          <p:cNvSpPr txBox="1">
            <a:spLocks noChangeArrowheads="1"/>
          </p:cNvSpPr>
          <p:nvPr/>
        </p:nvSpPr>
        <p:spPr bwMode="auto">
          <a:xfrm>
            <a:off x="133884" y="-5878"/>
            <a:ext cx="48768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53"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5400" b="0" i="0" u="none" strike="noStrike" kern="1200" cap="none" spc="0" normalizeH="0" baseline="0" noProof="0" dirty="0">
                <a:ln>
                  <a:solidFill>
                    <a:sysClr val="windowText" lastClr="000000"/>
                  </a:solidFill>
                </a:ln>
                <a:solidFill>
                  <a:schemeClr val="accent2">
                    <a:lumMod val="60000"/>
                    <a:lumOff val="40000"/>
                  </a:schemeClr>
                </a:solidFill>
                <a:effectLst>
                  <a:outerShdw blurRad="38100" dist="38100" dir="2700000" algn="tl">
                    <a:srgbClr val="000000">
                      <a:alpha val="43137"/>
                    </a:srgbClr>
                  </a:outerShdw>
                </a:effectLst>
                <a:uLnTx/>
                <a:uFillTx/>
                <a:latin typeface="Bernard MT Condensed" panose="02050806060905020404" pitchFamily="18" charset="0"/>
                <a:ea typeface="+mn-ea"/>
                <a:cs typeface="Arial" panose="020B0604020202020204" pitchFamily="34" charset="0"/>
                <a:sym typeface="Gill Sans" charset="0"/>
              </a:rPr>
              <a:t>Thank you!</a:t>
            </a:r>
          </a:p>
        </p:txBody>
      </p:sp>
      <p:sp>
        <p:nvSpPr>
          <p:cNvPr id="4" name="TextBox 4">
            <a:extLst>
              <a:ext uri="{FF2B5EF4-FFF2-40B4-BE49-F238E27FC236}">
                <a16:creationId xmlns:a16="http://schemas.microsoft.com/office/drawing/2014/main" id="{9B97AF49-1923-46C7-85B9-18A7319A8F06}"/>
              </a:ext>
            </a:extLst>
          </p:cNvPr>
          <p:cNvSpPr txBox="1">
            <a:spLocks noChangeArrowheads="1"/>
          </p:cNvSpPr>
          <p:nvPr/>
        </p:nvSpPr>
        <p:spPr bwMode="auto">
          <a:xfrm>
            <a:off x="3326823" y="79237"/>
            <a:ext cx="581434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53"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Gill Sans" charset="0"/>
              </a:rPr>
              <a:t>Thank you so much for purchasing this product for your classroom! I very much appreciate your support and business. Please, however, do not post this resource to any webpage, blog, Weebly page or Youtube. This is a violation of our Terms of Use. </a:t>
            </a:r>
          </a:p>
        </p:txBody>
      </p:sp>
      <p:sp>
        <p:nvSpPr>
          <p:cNvPr id="6" name="TextBox 5">
            <a:extLst>
              <a:ext uri="{FF2B5EF4-FFF2-40B4-BE49-F238E27FC236}">
                <a16:creationId xmlns:a16="http://schemas.microsoft.com/office/drawing/2014/main" id="{0E60545A-0F9A-4279-A953-5D08E235A1CC}"/>
              </a:ext>
            </a:extLst>
          </p:cNvPr>
          <p:cNvSpPr txBox="1"/>
          <p:nvPr/>
        </p:nvSpPr>
        <p:spPr>
          <a:xfrm>
            <a:off x="3771047" y="1661693"/>
            <a:ext cx="5070606" cy="4893647"/>
          </a:xfrm>
          <a:prstGeom prst="rect">
            <a:avLst/>
          </a:prstGeom>
          <a:noFill/>
        </p:spPr>
        <p:txBody>
          <a:bodyPr wrap="square" rtlCol="0">
            <a:spAutoFit/>
          </a:bodyPr>
          <a:lstStyle/>
          <a:p>
            <a:pPr marL="0" marR="0" lvl="0" indent="0" algn="l" defTabSz="914353" rtl="0" eaLnBrk="1" fontAlgn="base" latinLnBrk="0" hangingPunct="1">
              <a:lnSpc>
                <a:spcPct val="100000"/>
              </a:lnSpc>
              <a:spcBef>
                <a:spcPct val="0"/>
              </a:spcBef>
              <a:spcAft>
                <a:spcPct val="0"/>
              </a:spcAft>
              <a:buClrTx/>
              <a:buSzTx/>
              <a:buFont typeface="Wingdings" pitchFamily="2" charset="2"/>
              <a:buNone/>
              <a:tabLst/>
              <a:defRPr/>
            </a:pPr>
            <a:r>
              <a:rPr kumimoji="0" lang="en-US" sz="2400" b="0" i="0" u="none" strike="noStrike" kern="1200" cap="none" spc="0" normalizeH="0" baseline="0" noProof="0" dirty="0">
                <a:ln>
                  <a:solidFill>
                    <a:prstClr val="black"/>
                  </a:solidFill>
                </a:ln>
                <a:solidFill>
                  <a:schemeClr val="accent6">
                    <a:lumMod val="60000"/>
                    <a:lumOff val="40000"/>
                  </a:schemeClr>
                </a:solidFill>
                <a:effectLst>
                  <a:outerShdw blurRad="38100" dist="38100" dir="2700000" algn="tl">
                    <a:srgbClr val="000000">
                      <a:alpha val="43137"/>
                    </a:srgbClr>
                  </a:outerShdw>
                </a:effectLst>
                <a:uLnTx/>
                <a:uFillTx/>
                <a:latin typeface="Bernard MT Condensed" panose="02050806060905020404" pitchFamily="18" charset="0"/>
                <a:ea typeface="+mn-ea"/>
                <a:cs typeface="Arial" panose="020B0604020202020204" pitchFamily="34" charset="0"/>
                <a:sym typeface="Gill Sans" charset="0"/>
              </a:rPr>
              <a:t>Click below for the Guided Outline Notes:</a:t>
            </a:r>
          </a:p>
          <a:p>
            <a:pPr algn="l"/>
            <a:r>
              <a:rPr lang="en-US" b="1" u="sng" dirty="0">
                <a:hlinkClick r:id="rId3"/>
              </a:rPr>
              <a:t>https://s3.amazonaws.com/guidednotes/01+-+World+War+1+Notes+Page.docx</a:t>
            </a:r>
            <a:endParaRPr lang="en-US" b="1" u="sng" dirty="0"/>
          </a:p>
          <a:p>
            <a:endParaRPr kumimoji="0" lang="en-US" sz="2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ernard MT Condensed" panose="02050806060905020404" pitchFamily="18" charset="0"/>
              <a:ea typeface="+mn-ea"/>
              <a:cs typeface="Times New Roman" panose="02020603050405020304" pitchFamily="18" charset="0"/>
            </a:endParaRPr>
          </a:p>
          <a:p>
            <a:pPr algn="l"/>
            <a:r>
              <a:rPr lang="en-US" sz="2000" dirty="0">
                <a:solidFill>
                  <a:prstClr val="black"/>
                </a:solidFill>
                <a:effectLst>
                  <a:outerShdw blurRad="38100" dist="38100" dir="2700000" algn="tl">
                    <a:srgbClr val="000000">
                      <a:alpha val="43137"/>
                    </a:srgbClr>
                  </a:outerShdw>
                </a:effectLst>
                <a:latin typeface="Bernard MT Condensed" panose="02050806060905020404" pitchFamily="18" charset="0"/>
                <a:cs typeface="Times New Roman" panose="02020603050405020304" pitchFamily="18" charset="0"/>
              </a:rPr>
              <a:t>Note: If the link above does not immediately download the Word Doc check your internet settings. You likely have pop ups blocked, a firewall, or another security setting preventing the download.</a:t>
            </a:r>
          </a:p>
          <a:p>
            <a:endParaRPr kumimoji="0" lang="en-US" sz="2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130046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solidFill>
                    <a:prstClr val="black"/>
                  </a:solidFill>
                </a:ln>
                <a:solidFill>
                  <a:schemeClr val="accent6">
                    <a:lumMod val="60000"/>
                    <a:lumOff val="40000"/>
                  </a:schemeClr>
                </a:solidFill>
                <a:effectLst>
                  <a:outerShdw blurRad="38100" dist="38100" dir="2700000" algn="tl">
                    <a:srgbClr val="000000">
                      <a:alpha val="43137"/>
                    </a:srgbClr>
                  </a:outerShdw>
                </a:effectLst>
                <a:uLnTx/>
                <a:uFillTx/>
                <a:latin typeface="Bernard MT Condensed" panose="02050806060905020404" pitchFamily="18" charset="0"/>
                <a:ea typeface="+mn-ea"/>
                <a:cs typeface="Arial" panose="020B0604020202020204" pitchFamily="34" charset="0"/>
              </a:rPr>
              <a:t>Flipped Classroom Youtube Video of this presentation: </a:t>
            </a:r>
          </a:p>
          <a:p>
            <a:pPr lvl="0" algn="l" defTabSz="1300460"/>
            <a:r>
              <a:rPr lang="en-US" b="1" u="sng" dirty="0">
                <a:hlinkClick r:id="rId4"/>
              </a:rPr>
              <a:t>https://youtu.be/Of_elYIz3mk</a:t>
            </a:r>
            <a:endParaRPr lang="en-US" b="1" u="sng" dirty="0"/>
          </a:p>
          <a:p>
            <a:pPr lvl="0" algn="l" defTabSz="1300460"/>
            <a:endParaRPr lang="en-US" b="1" dirty="0"/>
          </a:p>
        </p:txBody>
      </p:sp>
      <p:pic>
        <p:nvPicPr>
          <p:cNvPr id="13" name="Picture 12">
            <a:extLst>
              <a:ext uri="{FF2B5EF4-FFF2-40B4-BE49-F238E27FC236}">
                <a16:creationId xmlns:a16="http://schemas.microsoft.com/office/drawing/2014/main" id="{8B27A4AB-A6F2-4676-A4C4-A3AB5E0F43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54213" y="6184624"/>
            <a:ext cx="571500" cy="571500"/>
          </a:xfrm>
          <a:prstGeom prst="rect">
            <a:avLst/>
          </a:prstGeom>
        </p:spPr>
      </p:pic>
      <p:pic>
        <p:nvPicPr>
          <p:cNvPr id="5" name="Picture 4">
            <a:extLst>
              <a:ext uri="{FF2B5EF4-FFF2-40B4-BE49-F238E27FC236}">
                <a16:creationId xmlns:a16="http://schemas.microsoft.com/office/drawing/2014/main" id="{0C723FC6-28A8-4C4F-AAFC-305404E8D1B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1379087">
            <a:off x="224099" y="3071110"/>
            <a:ext cx="2613372" cy="3585689"/>
          </a:xfrm>
          <a:prstGeom prst="rect">
            <a:avLst/>
          </a:prstGeom>
          <a:ln>
            <a:solidFill>
              <a:schemeClr val="tx2"/>
            </a:solidFill>
          </a:ln>
          <a:effectLst>
            <a:outerShdw blurRad="50800" dist="38100" dir="8100000" algn="tr" rotWithShape="0">
              <a:prstClr val="black">
                <a:alpha val="40000"/>
              </a:prstClr>
            </a:outerShdw>
          </a:effectLst>
        </p:spPr>
      </p:pic>
      <p:pic>
        <p:nvPicPr>
          <p:cNvPr id="11" name="Picture 10">
            <a:extLst>
              <a:ext uri="{FF2B5EF4-FFF2-40B4-BE49-F238E27FC236}">
                <a16:creationId xmlns:a16="http://schemas.microsoft.com/office/drawing/2014/main" id="{169DBF88-F18A-4FAF-AAC0-C66CED4B648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280195">
            <a:off x="715982" y="1509585"/>
            <a:ext cx="2772479" cy="3585689"/>
          </a:xfrm>
          <a:prstGeom prst="rect">
            <a:avLst/>
          </a:prstGeom>
          <a:ln>
            <a:solidFill>
              <a:schemeClr val="tx2"/>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583304755"/>
      </p:ext>
    </p:extLst>
  </p:cSld>
  <p:clrMapOvr>
    <a:masterClrMapping/>
  </p:clrMapOvr>
  <p:transition advTm="22390"/>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9ABEC1"/>
            </a:gs>
            <a:gs pos="50000">
              <a:srgbClr val="9ABEC1"/>
            </a:gs>
            <a:gs pos="63000">
              <a:srgbClr val="D1D1F0"/>
            </a:gs>
            <a:gs pos="100000">
              <a:srgbClr val="B8E3E6"/>
            </a:gs>
          </a:gsLst>
          <a:lin ang="5400000"/>
        </a:gradFill>
        <a:effectLst/>
      </p:bgPr>
    </p:bg>
    <p:spTree>
      <p:nvGrpSpPr>
        <p:cNvPr id="1" name=""/>
        <p:cNvGrpSpPr/>
        <p:nvPr/>
      </p:nvGrpSpPr>
      <p:grpSpPr>
        <a:xfrm>
          <a:off x="0" y="0"/>
          <a:ext cx="0" cy="0"/>
          <a:chOff x="0" y="0"/>
          <a:chExt cx="0" cy="0"/>
        </a:xfrm>
      </p:grpSpPr>
      <p:sp>
        <p:nvSpPr>
          <p:cNvPr id="32770" name="Rectangle 2"/>
          <p:cNvSpPr>
            <a:spLocks/>
          </p:cNvSpPr>
          <p:nvPr/>
        </p:nvSpPr>
        <p:spPr bwMode="auto">
          <a:xfrm>
            <a:off x="2246313" y="381000"/>
            <a:ext cx="22494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r>
              <a:rPr lang="en-US" altLang="en-US" sz="5000">
                <a:solidFill>
                  <a:schemeClr val="tx1"/>
                </a:solidFill>
                <a:latin typeface="Impact" panose="020B0806030902050204" pitchFamily="34" charset="0"/>
                <a:cs typeface="Everyday Ghost" charset="0"/>
                <a:sym typeface="Everyday Ghost" charset="0"/>
              </a:rPr>
              <a:t>ilitarism</a:t>
            </a:r>
          </a:p>
        </p:txBody>
      </p:sp>
      <p:sp>
        <p:nvSpPr>
          <p:cNvPr id="32771" name="Rectangle 3"/>
          <p:cNvSpPr>
            <a:spLocks/>
          </p:cNvSpPr>
          <p:nvPr/>
        </p:nvSpPr>
        <p:spPr bwMode="auto">
          <a:xfrm>
            <a:off x="1389063" y="0"/>
            <a:ext cx="990600" cy="1295400"/>
          </a:xfrm>
          <a:prstGeom prst="rect">
            <a:avLst/>
          </a:prstGeom>
          <a:noFill/>
          <a:ln w="25400" cap="flat">
            <a:noFill/>
            <a:miter lim="800000"/>
            <a:headEnd type="none" w="med" len="med"/>
            <a:tailEnd type="none" w="med" len="med"/>
          </a:ln>
        </p:spPr>
        <p:txBody>
          <a:bodyPr lIns="0" tIns="0" rIns="0" bIns="0" anchor="ctr"/>
          <a:lstStyle/>
          <a:p>
            <a:pPr>
              <a:defRPr/>
            </a:pPr>
            <a:r>
              <a:rPr lang="en-US" sz="8000" dirty="0">
                <a:solidFill>
                  <a:srgbClr val="1D300D"/>
                </a:solidFill>
                <a:effectLst>
                  <a:outerShdw blurRad="38100" dist="38100" dir="2700000" algn="tl">
                    <a:srgbClr val="C0C0C0"/>
                  </a:outerShdw>
                </a:effectLst>
                <a:latin typeface="Impact" pitchFamily="34" charset="0"/>
                <a:ea typeface="Geneva" charset="0"/>
                <a:cs typeface="Geneva" charset="0"/>
                <a:sym typeface="Geneva" charset="0"/>
              </a:rPr>
              <a:t>M</a:t>
            </a:r>
          </a:p>
        </p:txBody>
      </p:sp>
      <p:sp>
        <p:nvSpPr>
          <p:cNvPr id="32772" name="Rectangle 4"/>
          <p:cNvSpPr>
            <a:spLocks/>
          </p:cNvSpPr>
          <p:nvPr/>
        </p:nvSpPr>
        <p:spPr bwMode="auto">
          <a:xfrm rot="16200000">
            <a:off x="-1477168" y="1464468"/>
            <a:ext cx="4343400" cy="1414463"/>
          </a:xfrm>
          <a:prstGeom prst="rect">
            <a:avLst/>
          </a:prstGeom>
          <a:noFill/>
          <a:ln w="12700" cap="flat">
            <a:noFill/>
            <a:miter lim="800000"/>
            <a:headEnd type="none" w="med" len="med"/>
            <a:tailEnd type="none" w="med" len="med"/>
          </a:ln>
          <a:effectLst>
            <a:outerShdw dist="152399" dir="5879981" algn="ctr" rotWithShape="0">
              <a:schemeClr val="bg2">
                <a:alpha val="75999"/>
              </a:schemeClr>
            </a:outerShdw>
          </a:effectLst>
        </p:spPr>
        <p:txBody>
          <a:bodyPr lIns="0" tIns="0" rIns="0" bIns="0" anchor="ctr">
            <a:spAutoFit/>
          </a:bodyPr>
          <a:lstStyle/>
          <a:p>
            <a:pPr>
              <a:defRPr/>
            </a:pPr>
            <a:r>
              <a:rPr lang="en-US" sz="9200" dirty="0">
                <a:solidFill>
                  <a:schemeClr val="tx1"/>
                </a:solidFill>
                <a:latin typeface="Impact" pitchFamily="34" charset="0"/>
                <a:ea typeface="Geneva" charset="0"/>
                <a:cs typeface="Geneva" charset="0"/>
                <a:sym typeface="Geneva" charset="0"/>
              </a:rPr>
              <a:t>Causes</a:t>
            </a:r>
          </a:p>
        </p:txBody>
      </p:sp>
      <p:sp>
        <p:nvSpPr>
          <p:cNvPr id="32773" name="Rectangle 5"/>
          <p:cNvSpPr>
            <a:spLocks/>
          </p:cNvSpPr>
          <p:nvPr/>
        </p:nvSpPr>
        <p:spPr bwMode="auto">
          <a:xfrm>
            <a:off x="1465263" y="1143000"/>
            <a:ext cx="838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nchor="ct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eaLnBrk="1" hangingPunct="1"/>
            <a:r>
              <a:rPr lang="en-US" altLang="en-US" sz="8000">
                <a:solidFill>
                  <a:srgbClr val="1D300D"/>
                </a:solidFill>
                <a:latin typeface="Impact" panose="020B0806030902050204" pitchFamily="34" charset="0"/>
                <a:cs typeface="Geneva" charset="0"/>
                <a:sym typeface="Geneva" charset="0"/>
              </a:rPr>
              <a:t>A</a:t>
            </a:r>
          </a:p>
        </p:txBody>
      </p:sp>
      <p:sp>
        <p:nvSpPr>
          <p:cNvPr id="32774" name="Rectangle 6"/>
          <p:cNvSpPr>
            <a:spLocks/>
          </p:cNvSpPr>
          <p:nvPr/>
        </p:nvSpPr>
        <p:spPr bwMode="auto">
          <a:xfrm>
            <a:off x="1524000" y="2133600"/>
            <a:ext cx="762000" cy="990600"/>
          </a:xfrm>
          <a:prstGeom prst="rect">
            <a:avLst/>
          </a:prstGeom>
          <a:noFill/>
          <a:ln w="25400" cap="flat">
            <a:noFill/>
            <a:miter lim="800000"/>
            <a:headEnd type="none" w="med" len="med"/>
            <a:tailEnd type="none" w="med" len="med"/>
          </a:ln>
        </p:spPr>
        <p:txBody>
          <a:bodyPr lIns="0" tIns="0" rIns="0" bIns="0" anchor="ctr"/>
          <a:lstStyle/>
          <a:p>
            <a:pPr>
              <a:defRPr/>
            </a:pPr>
            <a:r>
              <a:rPr lang="en-US" sz="8000" dirty="0">
                <a:solidFill>
                  <a:srgbClr val="1D300D"/>
                </a:solidFill>
                <a:effectLst>
                  <a:outerShdw blurRad="38100" dist="38100" dir="2700000" algn="tl">
                    <a:srgbClr val="C0C0C0"/>
                  </a:outerShdw>
                </a:effectLst>
                <a:latin typeface="Impact" pitchFamily="34" charset="0"/>
                <a:ea typeface="Geneva" charset="0"/>
                <a:cs typeface="Geneva" charset="0"/>
                <a:sym typeface="Geneva" charset="0"/>
              </a:rPr>
              <a:t>I</a:t>
            </a:r>
          </a:p>
        </p:txBody>
      </p:sp>
      <p:sp>
        <p:nvSpPr>
          <p:cNvPr id="32775" name="Rectangle 7"/>
          <p:cNvSpPr>
            <a:spLocks/>
          </p:cNvSpPr>
          <p:nvPr/>
        </p:nvSpPr>
        <p:spPr bwMode="auto">
          <a:xfrm>
            <a:off x="1389063" y="3124200"/>
            <a:ext cx="995362" cy="1009650"/>
          </a:xfrm>
          <a:prstGeom prst="rect">
            <a:avLst/>
          </a:prstGeom>
          <a:noFill/>
          <a:ln w="25400" cap="flat">
            <a:noFill/>
            <a:miter lim="800000"/>
            <a:headEnd type="none" w="med" len="med"/>
            <a:tailEnd type="none" w="med" len="med"/>
          </a:ln>
        </p:spPr>
        <p:txBody>
          <a:bodyPr lIns="0" tIns="0" rIns="0" bIns="0" anchor="ctr"/>
          <a:lstStyle/>
          <a:p>
            <a:pPr>
              <a:defRPr/>
            </a:pPr>
            <a:r>
              <a:rPr lang="en-US" sz="8000" dirty="0">
                <a:solidFill>
                  <a:srgbClr val="1D300D"/>
                </a:solidFill>
                <a:effectLst>
                  <a:outerShdw blurRad="38100" dist="38100" dir="2700000" algn="tl">
                    <a:srgbClr val="C0C0C0"/>
                  </a:outerShdw>
                </a:effectLst>
                <a:latin typeface="Impact" pitchFamily="34" charset="0"/>
                <a:ea typeface="Geneva" charset="0"/>
                <a:cs typeface="Geneva" charset="0"/>
                <a:sym typeface="Geneva" charset="0"/>
              </a:rPr>
              <a:t>N</a:t>
            </a:r>
          </a:p>
        </p:txBody>
      </p:sp>
      <p:sp>
        <p:nvSpPr>
          <p:cNvPr id="32776" name="Rectangle 8"/>
          <p:cNvSpPr>
            <a:spLocks/>
          </p:cNvSpPr>
          <p:nvPr/>
        </p:nvSpPr>
        <p:spPr bwMode="auto">
          <a:xfrm>
            <a:off x="2209800" y="1371600"/>
            <a:ext cx="2133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r>
              <a:rPr lang="en-US" altLang="en-US" sz="5000">
                <a:solidFill>
                  <a:schemeClr val="tx1"/>
                </a:solidFill>
                <a:latin typeface="Impact" panose="020B0806030902050204" pitchFamily="34" charset="0"/>
                <a:cs typeface="Everyday Ghost" charset="0"/>
                <a:sym typeface="Everyday Ghost" charset="0"/>
              </a:rPr>
              <a:t>lliances</a:t>
            </a:r>
          </a:p>
        </p:txBody>
      </p:sp>
      <p:sp>
        <p:nvSpPr>
          <p:cNvPr id="32777" name="Rectangle 9"/>
          <p:cNvSpPr>
            <a:spLocks/>
          </p:cNvSpPr>
          <p:nvPr/>
        </p:nvSpPr>
        <p:spPr bwMode="auto">
          <a:xfrm>
            <a:off x="2074863" y="2362200"/>
            <a:ext cx="303053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r>
              <a:rPr lang="en-US" altLang="en-US" sz="5000">
                <a:solidFill>
                  <a:schemeClr val="tx1"/>
                </a:solidFill>
                <a:latin typeface="Impact" panose="020B0806030902050204" pitchFamily="34" charset="0"/>
                <a:cs typeface="Everyday Ghost" charset="0"/>
                <a:sym typeface="Everyday Ghost" charset="0"/>
              </a:rPr>
              <a:t>mperialism</a:t>
            </a:r>
          </a:p>
        </p:txBody>
      </p:sp>
      <p:sp>
        <p:nvSpPr>
          <p:cNvPr id="32778" name="Rectangle 10"/>
          <p:cNvSpPr>
            <a:spLocks/>
          </p:cNvSpPr>
          <p:nvPr/>
        </p:nvSpPr>
        <p:spPr bwMode="auto">
          <a:xfrm>
            <a:off x="2200275" y="3276600"/>
            <a:ext cx="28289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r>
              <a:rPr lang="en-US" altLang="en-US" sz="5000">
                <a:solidFill>
                  <a:schemeClr val="tx1"/>
                </a:solidFill>
                <a:latin typeface="Impact" panose="020B0806030902050204" pitchFamily="34" charset="0"/>
                <a:cs typeface="Everyday Ghost" charset="0"/>
                <a:sym typeface="Everyday Ghost" charset="0"/>
              </a:rPr>
              <a:t>ationalism</a:t>
            </a:r>
          </a:p>
        </p:txBody>
      </p:sp>
      <p:pic>
        <p:nvPicPr>
          <p:cNvPr id="13" name="Picture 2"/>
          <p:cNvPicPr>
            <a:picLocks noChangeAspect="1" noChangeArrowheads="1"/>
          </p:cNvPicPr>
          <p:nvPr/>
        </p:nvPicPr>
        <p:blipFill>
          <a:blip r:embed="rId3" cstate="print">
            <a:clrChange>
              <a:clrFrom>
                <a:srgbClr val="FFFFFF"/>
              </a:clrFrom>
              <a:clrTo>
                <a:srgbClr val="FFFFFF">
                  <a:alpha val="0"/>
                </a:srgbClr>
              </a:clrTo>
            </a:clrChange>
            <a:duotone>
              <a:prstClr val="black"/>
              <a:srgbClr val="D9C3A5">
                <a:tint val="50000"/>
                <a:satMod val="180000"/>
              </a:srgbClr>
            </a:duotone>
          </a:blip>
          <a:srcRect/>
          <a:stretch>
            <a:fillRect/>
          </a:stretch>
        </p:blipFill>
        <p:spPr bwMode="auto">
          <a:xfrm>
            <a:off x="-34925" y="3276600"/>
            <a:ext cx="9178925" cy="3581400"/>
          </a:xfrm>
          <a:prstGeom prst="rect">
            <a:avLst/>
          </a:prstGeom>
          <a:noFill/>
          <a:ln w="9525">
            <a:noFill/>
            <a:miter lim="800000"/>
            <a:headEnd/>
            <a:tailEnd/>
          </a:ln>
        </p:spPr>
      </p:pic>
    </p:spTree>
    <p:custDataLst>
      <p:tags r:id="rId1"/>
    </p:custDataLst>
  </p:cSld>
  <p:clrMapOvr>
    <a:masterClrMapping/>
  </p:clrMapOvr>
  <p:transition spd="slow" advTm="30701">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iterate type="lt">
                                    <p:tmPct val="100000"/>
                                  </p:iterate>
                                  <p:childTnLst>
                                    <p:set>
                                      <p:cBhvr>
                                        <p:cTn id="6" dur="1" fill="hold">
                                          <p:stCondLst>
                                            <p:cond delay="0"/>
                                          </p:stCondLst>
                                        </p:cTn>
                                        <p:tgtEl>
                                          <p:spTgt spid="32771"/>
                                        </p:tgtEl>
                                        <p:attrNameLst>
                                          <p:attrName>style.visibility</p:attrName>
                                        </p:attrNameLst>
                                      </p:cBhvr>
                                      <p:to>
                                        <p:strVal val="visible"/>
                                      </p:to>
                                    </p:set>
                                    <p:anim calcmode="lin" valueType="num">
                                      <p:cBhvr>
                                        <p:cTn id="7" dur="750" fill="hold"/>
                                        <p:tgtEl>
                                          <p:spTgt spid="32771"/>
                                        </p:tgtEl>
                                        <p:attrNameLst>
                                          <p:attrName>ppt_w</p:attrName>
                                        </p:attrNameLst>
                                      </p:cBhvr>
                                      <p:tavLst>
                                        <p:tav tm="0" fmla="#ppt_w*sin(2.5*pi*$)">
                                          <p:val>
                                            <p:fltVal val="0"/>
                                          </p:val>
                                        </p:tav>
                                        <p:tav tm="100000">
                                          <p:val>
                                            <p:fltVal val="1"/>
                                          </p:val>
                                        </p:tav>
                                      </p:tavLst>
                                    </p:anim>
                                    <p:anim calcmode="lin" valueType="num">
                                      <p:cBhvr>
                                        <p:cTn id="8" dur="750" fill="hold"/>
                                        <p:tgtEl>
                                          <p:spTgt spid="32771"/>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750"/>
                            </p:stCondLst>
                            <p:childTnLst>
                              <p:par>
                                <p:cTn id="10" presetID="19" presetClass="entr" presetSubtype="10" fill="hold" grpId="0" nodeType="afterEffect">
                                  <p:stCondLst>
                                    <p:cond delay="0"/>
                                  </p:stCondLst>
                                  <p:iterate type="lt">
                                    <p:tmPct val="100000"/>
                                  </p:iterate>
                                  <p:childTnLst>
                                    <p:set>
                                      <p:cBhvr>
                                        <p:cTn id="11" dur="1" fill="hold">
                                          <p:stCondLst>
                                            <p:cond delay="0"/>
                                          </p:stCondLst>
                                        </p:cTn>
                                        <p:tgtEl>
                                          <p:spTgt spid="32773"/>
                                        </p:tgtEl>
                                        <p:attrNameLst>
                                          <p:attrName>style.visibility</p:attrName>
                                        </p:attrNameLst>
                                      </p:cBhvr>
                                      <p:to>
                                        <p:strVal val="visible"/>
                                      </p:to>
                                    </p:set>
                                    <p:anim calcmode="lin" valueType="num">
                                      <p:cBhvr>
                                        <p:cTn id="12" dur="750" fill="hold"/>
                                        <p:tgtEl>
                                          <p:spTgt spid="32773"/>
                                        </p:tgtEl>
                                        <p:attrNameLst>
                                          <p:attrName>ppt_w</p:attrName>
                                        </p:attrNameLst>
                                      </p:cBhvr>
                                      <p:tavLst>
                                        <p:tav tm="0" fmla="#ppt_w*sin(2.5*pi*$)">
                                          <p:val>
                                            <p:fltVal val="0"/>
                                          </p:val>
                                        </p:tav>
                                        <p:tav tm="100000">
                                          <p:val>
                                            <p:fltVal val="1"/>
                                          </p:val>
                                        </p:tav>
                                      </p:tavLst>
                                    </p:anim>
                                    <p:anim calcmode="lin" valueType="num">
                                      <p:cBhvr>
                                        <p:cTn id="13" dur="750" fill="hold"/>
                                        <p:tgtEl>
                                          <p:spTgt spid="32773"/>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500"/>
                            </p:stCondLst>
                            <p:childTnLst>
                              <p:par>
                                <p:cTn id="15" presetID="19" presetClass="entr" presetSubtype="10" fill="hold" grpId="0" nodeType="afterEffect">
                                  <p:stCondLst>
                                    <p:cond delay="0"/>
                                  </p:stCondLst>
                                  <p:iterate type="lt">
                                    <p:tmPct val="100000"/>
                                  </p:iterate>
                                  <p:childTnLst>
                                    <p:set>
                                      <p:cBhvr>
                                        <p:cTn id="16" dur="1" fill="hold">
                                          <p:stCondLst>
                                            <p:cond delay="0"/>
                                          </p:stCondLst>
                                        </p:cTn>
                                        <p:tgtEl>
                                          <p:spTgt spid="32774"/>
                                        </p:tgtEl>
                                        <p:attrNameLst>
                                          <p:attrName>style.visibility</p:attrName>
                                        </p:attrNameLst>
                                      </p:cBhvr>
                                      <p:to>
                                        <p:strVal val="visible"/>
                                      </p:to>
                                    </p:set>
                                    <p:anim calcmode="lin" valueType="num">
                                      <p:cBhvr>
                                        <p:cTn id="17" dur="750" fill="hold"/>
                                        <p:tgtEl>
                                          <p:spTgt spid="32774"/>
                                        </p:tgtEl>
                                        <p:attrNameLst>
                                          <p:attrName>ppt_w</p:attrName>
                                        </p:attrNameLst>
                                      </p:cBhvr>
                                      <p:tavLst>
                                        <p:tav tm="0" fmla="#ppt_w*sin(2.5*pi*$)">
                                          <p:val>
                                            <p:fltVal val="0"/>
                                          </p:val>
                                        </p:tav>
                                        <p:tav tm="100000">
                                          <p:val>
                                            <p:fltVal val="1"/>
                                          </p:val>
                                        </p:tav>
                                      </p:tavLst>
                                    </p:anim>
                                    <p:anim calcmode="lin" valueType="num">
                                      <p:cBhvr>
                                        <p:cTn id="18" dur="750" fill="hold"/>
                                        <p:tgtEl>
                                          <p:spTgt spid="32774"/>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2250"/>
                            </p:stCondLst>
                            <p:childTnLst>
                              <p:par>
                                <p:cTn id="20" presetID="19" presetClass="entr" presetSubtype="10" fill="hold" grpId="0" nodeType="afterEffect">
                                  <p:stCondLst>
                                    <p:cond delay="0"/>
                                  </p:stCondLst>
                                  <p:iterate type="lt">
                                    <p:tmPct val="100000"/>
                                  </p:iterate>
                                  <p:childTnLst>
                                    <p:set>
                                      <p:cBhvr>
                                        <p:cTn id="21" dur="1" fill="hold">
                                          <p:stCondLst>
                                            <p:cond delay="0"/>
                                          </p:stCondLst>
                                        </p:cTn>
                                        <p:tgtEl>
                                          <p:spTgt spid="32775"/>
                                        </p:tgtEl>
                                        <p:attrNameLst>
                                          <p:attrName>style.visibility</p:attrName>
                                        </p:attrNameLst>
                                      </p:cBhvr>
                                      <p:to>
                                        <p:strVal val="visible"/>
                                      </p:to>
                                    </p:set>
                                    <p:anim calcmode="lin" valueType="num">
                                      <p:cBhvr>
                                        <p:cTn id="22" dur="750" fill="hold"/>
                                        <p:tgtEl>
                                          <p:spTgt spid="32775"/>
                                        </p:tgtEl>
                                        <p:attrNameLst>
                                          <p:attrName>ppt_w</p:attrName>
                                        </p:attrNameLst>
                                      </p:cBhvr>
                                      <p:tavLst>
                                        <p:tav tm="0" fmla="#ppt_w*sin(2.5*pi*$)">
                                          <p:val>
                                            <p:fltVal val="0"/>
                                          </p:val>
                                        </p:tav>
                                        <p:tav tm="100000">
                                          <p:val>
                                            <p:fltVal val="1"/>
                                          </p:val>
                                        </p:tav>
                                      </p:tavLst>
                                    </p:anim>
                                    <p:anim calcmode="lin" valueType="num">
                                      <p:cBhvr>
                                        <p:cTn id="23" dur="750" fill="hold"/>
                                        <p:tgtEl>
                                          <p:spTgt spid="32775"/>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2770"/>
                                        </p:tgtEl>
                                        <p:attrNameLst>
                                          <p:attrName>style.visibility</p:attrName>
                                        </p:attrNameLst>
                                      </p:cBhvr>
                                      <p:to>
                                        <p:strVal val="visible"/>
                                      </p:to>
                                    </p:set>
                                    <p:animEffect transition="in" filter="wipe(left)">
                                      <p:cBhvr>
                                        <p:cTn id="28" dur="500"/>
                                        <p:tgtEl>
                                          <p:spTgt spid="3277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3" presetClass="entr" presetSubtype="32" fill="hold" grpId="0" nodeType="clickEffect">
                                  <p:stCondLst>
                                    <p:cond delay="0"/>
                                  </p:stCondLst>
                                  <p:iterate type="lt">
                                    <p:tmPct val="100000"/>
                                  </p:iterate>
                                  <p:childTnLst>
                                    <p:set>
                                      <p:cBhvr>
                                        <p:cTn id="32" dur="1" fill="hold">
                                          <p:stCondLst>
                                            <p:cond delay="0"/>
                                          </p:stCondLst>
                                        </p:cTn>
                                        <p:tgtEl>
                                          <p:spTgt spid="32776"/>
                                        </p:tgtEl>
                                        <p:attrNameLst>
                                          <p:attrName>style.visibility</p:attrName>
                                        </p:attrNameLst>
                                      </p:cBhvr>
                                      <p:to>
                                        <p:strVal val="visible"/>
                                      </p:to>
                                    </p:set>
                                    <p:anim calcmode="lin" valueType="num">
                                      <p:cBhvr>
                                        <p:cTn id="33" dur="75" fill="hold"/>
                                        <p:tgtEl>
                                          <p:spTgt spid="32776"/>
                                        </p:tgtEl>
                                        <p:attrNameLst>
                                          <p:attrName>ppt_w</p:attrName>
                                        </p:attrNameLst>
                                      </p:cBhvr>
                                      <p:tavLst>
                                        <p:tav tm="0">
                                          <p:val>
                                            <p:strVal val="4*#ppt_w"/>
                                          </p:val>
                                        </p:tav>
                                        <p:tav tm="100000">
                                          <p:val>
                                            <p:strVal val="#ppt_w"/>
                                          </p:val>
                                        </p:tav>
                                      </p:tavLst>
                                    </p:anim>
                                    <p:anim calcmode="lin" valueType="num">
                                      <p:cBhvr>
                                        <p:cTn id="34" dur="75" fill="hold"/>
                                        <p:tgtEl>
                                          <p:spTgt spid="32776"/>
                                        </p:tgtEl>
                                        <p:attrNameLst>
                                          <p:attrName>ppt_h</p:attrName>
                                        </p:attrNameLst>
                                      </p:cBhvr>
                                      <p:tavLst>
                                        <p:tav tm="0">
                                          <p:val>
                                            <p:strVal val="4*#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3" presetClass="entr" presetSubtype="32" fill="hold" grpId="0" nodeType="clickEffect">
                                  <p:stCondLst>
                                    <p:cond delay="0"/>
                                  </p:stCondLst>
                                  <p:iterate type="lt">
                                    <p:tmPct val="100000"/>
                                  </p:iterate>
                                  <p:childTnLst>
                                    <p:set>
                                      <p:cBhvr>
                                        <p:cTn id="38" dur="1" fill="hold">
                                          <p:stCondLst>
                                            <p:cond delay="0"/>
                                          </p:stCondLst>
                                        </p:cTn>
                                        <p:tgtEl>
                                          <p:spTgt spid="32777"/>
                                        </p:tgtEl>
                                        <p:attrNameLst>
                                          <p:attrName>style.visibility</p:attrName>
                                        </p:attrNameLst>
                                      </p:cBhvr>
                                      <p:to>
                                        <p:strVal val="visible"/>
                                      </p:to>
                                    </p:set>
                                    <p:anim calcmode="lin" valueType="num">
                                      <p:cBhvr>
                                        <p:cTn id="39" dur="75" fill="hold"/>
                                        <p:tgtEl>
                                          <p:spTgt spid="32777"/>
                                        </p:tgtEl>
                                        <p:attrNameLst>
                                          <p:attrName>ppt_w</p:attrName>
                                        </p:attrNameLst>
                                      </p:cBhvr>
                                      <p:tavLst>
                                        <p:tav tm="0">
                                          <p:val>
                                            <p:strVal val="4*#ppt_w"/>
                                          </p:val>
                                        </p:tav>
                                        <p:tav tm="100000">
                                          <p:val>
                                            <p:strVal val="#ppt_w"/>
                                          </p:val>
                                        </p:tav>
                                      </p:tavLst>
                                    </p:anim>
                                    <p:anim calcmode="lin" valueType="num">
                                      <p:cBhvr>
                                        <p:cTn id="40" dur="75" fill="hold"/>
                                        <p:tgtEl>
                                          <p:spTgt spid="32777"/>
                                        </p:tgtEl>
                                        <p:attrNameLst>
                                          <p:attrName>ppt_h</p:attrName>
                                        </p:attrNameLst>
                                      </p:cBhvr>
                                      <p:tavLst>
                                        <p:tav tm="0">
                                          <p:val>
                                            <p:strVal val="4*#ppt_h"/>
                                          </p:val>
                                        </p:tav>
                                        <p:tav tm="100000">
                                          <p:val>
                                            <p:strVal val="#ppt_h"/>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3" presetClass="entr" presetSubtype="32" fill="hold" grpId="0" nodeType="clickEffect">
                                  <p:stCondLst>
                                    <p:cond delay="0"/>
                                  </p:stCondLst>
                                  <p:iterate type="lt">
                                    <p:tmPct val="100000"/>
                                  </p:iterate>
                                  <p:childTnLst>
                                    <p:set>
                                      <p:cBhvr>
                                        <p:cTn id="44" dur="1" fill="hold">
                                          <p:stCondLst>
                                            <p:cond delay="0"/>
                                          </p:stCondLst>
                                        </p:cTn>
                                        <p:tgtEl>
                                          <p:spTgt spid="32778"/>
                                        </p:tgtEl>
                                        <p:attrNameLst>
                                          <p:attrName>style.visibility</p:attrName>
                                        </p:attrNameLst>
                                      </p:cBhvr>
                                      <p:to>
                                        <p:strVal val="visible"/>
                                      </p:to>
                                    </p:set>
                                    <p:anim calcmode="lin" valueType="num">
                                      <p:cBhvr>
                                        <p:cTn id="45" dur="75" fill="hold"/>
                                        <p:tgtEl>
                                          <p:spTgt spid="32778"/>
                                        </p:tgtEl>
                                        <p:attrNameLst>
                                          <p:attrName>ppt_w</p:attrName>
                                        </p:attrNameLst>
                                      </p:cBhvr>
                                      <p:tavLst>
                                        <p:tav tm="0">
                                          <p:val>
                                            <p:strVal val="4*#ppt_w"/>
                                          </p:val>
                                        </p:tav>
                                        <p:tav tm="100000">
                                          <p:val>
                                            <p:strVal val="#ppt_w"/>
                                          </p:val>
                                        </p:tav>
                                      </p:tavLst>
                                    </p:anim>
                                    <p:anim calcmode="lin" valueType="num">
                                      <p:cBhvr>
                                        <p:cTn id="46" dur="75" fill="hold"/>
                                        <p:tgtEl>
                                          <p:spTgt spid="3277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autoUpdateAnimBg="0"/>
      <p:bldP spid="32773" grpId="0" autoUpdateAnimBg="0"/>
      <p:bldP spid="32774" grpId="0" autoUpdateAnimBg="0"/>
      <p:bldP spid="32775" grpId="0" autoUpdateAnimBg="0"/>
      <p:bldP spid="32776" grpId="0" autoUpdateAnimBg="0"/>
      <p:bldP spid="32777" grpId="0" autoUpdateAnimBg="0"/>
      <p:bldP spid="3277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47925"/>
            <a:ext cx="9144000" cy="969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3794" name="Picture 2"/>
          <p:cNvPicPr>
            <a:picLocks noChangeArrowheads="1"/>
          </p:cNvPicPr>
          <p:nvPr/>
        </p:nvPicPr>
        <p:blipFill>
          <a:blip r:embed="rId3"/>
          <a:srcRect/>
          <a:stretch>
            <a:fillRect/>
          </a:stretch>
        </p:blipFill>
        <p:spPr bwMode="auto">
          <a:xfrm>
            <a:off x="142875" y="3789363"/>
            <a:ext cx="4000500" cy="3105150"/>
          </a:xfrm>
          <a:prstGeom prst="rect">
            <a:avLst/>
          </a:prstGeom>
          <a:noFill/>
          <a:ln w="12700" cap="flat">
            <a:noFill/>
            <a:miter lim="800000"/>
            <a:headEnd/>
            <a:tailEnd/>
          </a:ln>
          <a:effectLst>
            <a:outerShdw dist="76199" dir="21060008" algn="ctr" rotWithShape="0">
              <a:srgbClr val="000000">
                <a:alpha val="84999"/>
              </a:srgbClr>
            </a:outerShdw>
          </a:effectLst>
        </p:spPr>
      </p:pic>
      <p:pic>
        <p:nvPicPr>
          <p:cNvPr id="33795" name="Picture 3"/>
          <p:cNvPicPr>
            <a:picLocks noChangeArrowheads="1"/>
          </p:cNvPicPr>
          <p:nvPr/>
        </p:nvPicPr>
        <p:blipFill>
          <a:blip r:embed="rId4"/>
          <a:srcRect/>
          <a:stretch>
            <a:fillRect/>
          </a:stretch>
        </p:blipFill>
        <p:spPr bwMode="auto">
          <a:xfrm rot="20270018">
            <a:off x="1881188" y="6310313"/>
            <a:ext cx="635000" cy="504825"/>
          </a:xfrm>
          <a:prstGeom prst="rect">
            <a:avLst/>
          </a:prstGeom>
          <a:noFill/>
          <a:ln w="12700" cap="flat">
            <a:noFill/>
            <a:miter lim="800000"/>
            <a:headEnd/>
            <a:tailEnd/>
          </a:ln>
          <a:effectLst>
            <a:outerShdw dist="76199" dir="19680026" algn="ctr" rotWithShape="0">
              <a:srgbClr val="000000">
                <a:alpha val="84999"/>
              </a:srgbClr>
            </a:outerShdw>
          </a:effectLst>
        </p:spPr>
      </p:pic>
      <p:pic>
        <p:nvPicPr>
          <p:cNvPr id="33796" name="Picture 4"/>
          <p:cNvPicPr>
            <a:picLocks noChangeArrowheads="1"/>
          </p:cNvPicPr>
          <p:nvPr/>
        </p:nvPicPr>
        <p:blipFill>
          <a:blip r:embed="rId5"/>
          <a:srcRect/>
          <a:stretch>
            <a:fillRect/>
          </a:stretch>
        </p:blipFill>
        <p:spPr bwMode="auto">
          <a:xfrm>
            <a:off x="5899150" y="1457325"/>
            <a:ext cx="1543050" cy="904875"/>
          </a:xfrm>
          <a:prstGeom prst="rect">
            <a:avLst/>
          </a:prstGeom>
          <a:noFill/>
          <a:ln w="12700" cap="flat">
            <a:noFill/>
            <a:miter lim="800000"/>
            <a:headEnd/>
            <a:tailEnd/>
          </a:ln>
          <a:effectLst>
            <a:outerShdw dist="101600" dir="1800003" algn="ctr" rotWithShape="0">
              <a:srgbClr val="000000">
                <a:alpha val="84999"/>
              </a:srgbClr>
            </a:outerShdw>
          </a:effectLst>
        </p:spPr>
      </p:pic>
      <p:pic>
        <p:nvPicPr>
          <p:cNvPr id="33797" name="Picture 5"/>
          <p:cNvPicPr>
            <a:picLocks noChangeArrowheads="1"/>
          </p:cNvPicPr>
          <p:nvPr/>
        </p:nvPicPr>
        <p:blipFill>
          <a:blip r:embed="rId6"/>
          <a:srcRect/>
          <a:stretch>
            <a:fillRect/>
          </a:stretch>
        </p:blipFill>
        <p:spPr bwMode="auto">
          <a:xfrm rot="18900000">
            <a:off x="947738" y="6196013"/>
            <a:ext cx="377825" cy="847725"/>
          </a:xfrm>
          <a:prstGeom prst="rect">
            <a:avLst/>
          </a:prstGeom>
          <a:noFill/>
          <a:ln w="12700" cap="flat">
            <a:noFill/>
            <a:miter lim="800000"/>
            <a:headEnd/>
            <a:tailEnd/>
          </a:ln>
          <a:effectLst>
            <a:outerShdw dist="76199" dir="19680026" algn="ctr" rotWithShape="0">
              <a:srgbClr val="000000">
                <a:alpha val="84999"/>
              </a:srgbClr>
            </a:outerShdw>
          </a:effectLst>
        </p:spPr>
      </p:pic>
      <p:pic>
        <p:nvPicPr>
          <p:cNvPr id="33798" name="Picture 6"/>
          <p:cNvPicPr>
            <a:picLocks noChangeArrowheads="1"/>
          </p:cNvPicPr>
          <p:nvPr/>
        </p:nvPicPr>
        <p:blipFill>
          <a:blip r:embed="rId7"/>
          <a:srcRect/>
          <a:stretch>
            <a:fillRect/>
          </a:stretch>
        </p:blipFill>
        <p:spPr bwMode="auto">
          <a:xfrm rot="20864115">
            <a:off x="582613" y="6186488"/>
            <a:ext cx="377825" cy="847725"/>
          </a:xfrm>
          <a:prstGeom prst="rect">
            <a:avLst/>
          </a:prstGeom>
          <a:noFill/>
          <a:ln w="12700" cap="flat">
            <a:noFill/>
            <a:miter lim="800000"/>
            <a:headEnd/>
            <a:tailEnd/>
          </a:ln>
          <a:effectLst>
            <a:outerShdw dist="76199" dir="19680026" algn="ctr" rotWithShape="0">
              <a:srgbClr val="000000">
                <a:alpha val="84999"/>
              </a:srgbClr>
            </a:outerShdw>
          </a:effectLst>
        </p:spPr>
      </p:pic>
      <p:pic>
        <p:nvPicPr>
          <p:cNvPr id="33799" name="Picture 7"/>
          <p:cNvPicPr>
            <a:picLocks noChangeArrowheads="1"/>
          </p:cNvPicPr>
          <p:nvPr/>
        </p:nvPicPr>
        <p:blipFill>
          <a:blip r:embed="rId6"/>
          <a:srcRect/>
          <a:stretch>
            <a:fillRect/>
          </a:stretch>
        </p:blipFill>
        <p:spPr bwMode="auto">
          <a:xfrm rot="18900000">
            <a:off x="1654175" y="6081713"/>
            <a:ext cx="379413" cy="847725"/>
          </a:xfrm>
          <a:prstGeom prst="rect">
            <a:avLst/>
          </a:prstGeom>
          <a:noFill/>
          <a:ln w="12700" cap="flat">
            <a:noFill/>
            <a:miter lim="800000"/>
            <a:headEnd/>
            <a:tailEnd/>
          </a:ln>
          <a:effectLst>
            <a:outerShdw dist="76199" dir="19680026" algn="ctr" rotWithShape="0">
              <a:srgbClr val="000000">
                <a:alpha val="84999"/>
              </a:srgbClr>
            </a:outerShdw>
          </a:effectLst>
        </p:spPr>
      </p:pic>
      <p:pic>
        <p:nvPicPr>
          <p:cNvPr id="33800" name="Picture 8"/>
          <p:cNvPicPr>
            <a:picLocks noChangeArrowheads="1"/>
          </p:cNvPicPr>
          <p:nvPr/>
        </p:nvPicPr>
        <p:blipFill>
          <a:blip r:embed="rId7"/>
          <a:srcRect/>
          <a:stretch>
            <a:fillRect/>
          </a:stretch>
        </p:blipFill>
        <p:spPr bwMode="auto">
          <a:xfrm rot="18900000">
            <a:off x="1225550" y="5795963"/>
            <a:ext cx="379413" cy="847725"/>
          </a:xfrm>
          <a:prstGeom prst="rect">
            <a:avLst/>
          </a:prstGeom>
          <a:noFill/>
          <a:ln w="12700" cap="flat">
            <a:noFill/>
            <a:miter lim="800000"/>
            <a:headEnd/>
            <a:tailEnd/>
          </a:ln>
          <a:effectLst>
            <a:outerShdw dist="76199" dir="19680026" algn="ctr" rotWithShape="0">
              <a:srgbClr val="000000">
                <a:alpha val="84999"/>
              </a:srgbClr>
            </a:outerShdw>
          </a:effectLst>
        </p:spPr>
      </p:pic>
      <p:pic>
        <p:nvPicPr>
          <p:cNvPr id="33801" name="Picture 9"/>
          <p:cNvPicPr>
            <a:picLocks noChangeArrowheads="1"/>
          </p:cNvPicPr>
          <p:nvPr/>
        </p:nvPicPr>
        <p:blipFill>
          <a:blip r:embed="rId8"/>
          <a:srcRect/>
          <a:stretch>
            <a:fillRect/>
          </a:stretch>
        </p:blipFill>
        <p:spPr bwMode="auto">
          <a:xfrm rot="19260540">
            <a:off x="1325563" y="6302375"/>
            <a:ext cx="636587" cy="504825"/>
          </a:xfrm>
          <a:prstGeom prst="rect">
            <a:avLst/>
          </a:prstGeom>
          <a:noFill/>
          <a:ln w="12700" cap="flat">
            <a:noFill/>
            <a:miter lim="800000"/>
            <a:headEnd/>
            <a:tailEnd/>
          </a:ln>
          <a:effectLst>
            <a:outerShdw dist="76199" dir="19680026" algn="ctr" rotWithShape="0">
              <a:srgbClr val="000000">
                <a:alpha val="84999"/>
              </a:srgbClr>
            </a:outerShdw>
          </a:effectLst>
        </p:spPr>
      </p:pic>
      <p:pic>
        <p:nvPicPr>
          <p:cNvPr id="33802" name="Picture 10"/>
          <p:cNvPicPr>
            <a:picLocks noChangeArrowheads="1"/>
          </p:cNvPicPr>
          <p:nvPr/>
        </p:nvPicPr>
        <p:blipFill>
          <a:blip r:embed="rId9"/>
          <a:srcRect/>
          <a:stretch>
            <a:fillRect/>
          </a:stretch>
        </p:blipFill>
        <p:spPr bwMode="auto">
          <a:xfrm rot="331653">
            <a:off x="6149975" y="3829050"/>
            <a:ext cx="2000250" cy="1895475"/>
          </a:xfrm>
          <a:prstGeom prst="rect">
            <a:avLst/>
          </a:prstGeom>
          <a:noFill/>
          <a:ln w="12700" cap="flat">
            <a:noFill/>
            <a:miter lim="800000"/>
            <a:headEnd/>
            <a:tailEnd/>
          </a:ln>
          <a:effectLst>
            <a:outerShdw dist="76199" dir="21060008" algn="ctr" rotWithShape="0">
              <a:srgbClr val="000000">
                <a:alpha val="84999"/>
              </a:srgbClr>
            </a:outerShdw>
          </a:effectLst>
        </p:spPr>
      </p:pic>
      <p:pic>
        <p:nvPicPr>
          <p:cNvPr id="30732" name="Picture 11"/>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26363" y="136525"/>
            <a:ext cx="87947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33" name="Picture 12"/>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28844">
            <a:off x="49213" y="-12700"/>
            <a:ext cx="233680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0734" name="Rectangle 13"/>
          <p:cNvSpPr>
            <a:spLocks/>
          </p:cNvSpPr>
          <p:nvPr/>
        </p:nvSpPr>
        <p:spPr bwMode="auto">
          <a:xfrm>
            <a:off x="2055813" y="0"/>
            <a:ext cx="4857750"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eaLnBrk="1" hangingPunct="1"/>
            <a:r>
              <a:rPr lang="en-US" altLang="en-US" sz="3200" b="1">
                <a:solidFill>
                  <a:schemeClr val="tx1"/>
                </a:solidFill>
                <a:latin typeface="Bernard MT Condensed" panose="02050806060905020404" pitchFamily="18" charset="0"/>
                <a:ea typeface="Arial Rounded MT Bold" panose="020F0704030504030204" pitchFamily="34" charset="0"/>
                <a:cs typeface="Times New Roman" panose="02020603050405020304" pitchFamily="18" charset="0"/>
                <a:sym typeface="Arial Rounded MT Bold" panose="020F0704030504030204" pitchFamily="34" charset="0"/>
              </a:rPr>
              <a:t>Can you find all the new technologies of war?</a:t>
            </a:r>
          </a:p>
        </p:txBody>
      </p:sp>
    </p:spTree>
  </p:cSld>
  <p:clrMapOvr>
    <a:masterClrMapping/>
  </p:clrMapOvr>
  <p:transition advTm="18421"/>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4112AE-EF93-4F4B-B04C-8D505FFF0776}"/>
              </a:ext>
            </a:extLst>
          </p:cNvPr>
          <p:cNvPicPr>
            <a:picLocks noChangeAspect="1"/>
          </p:cNvPicPr>
          <p:nvPr/>
        </p:nvPicPr>
        <p:blipFill rotWithShape="1">
          <a:blip r:embed="rId3"/>
          <a:srcRect t="4740"/>
          <a:stretch/>
        </p:blipFill>
        <p:spPr>
          <a:xfrm>
            <a:off x="-2369" y="0"/>
            <a:ext cx="9146370" cy="6858000"/>
          </a:xfrm>
          <a:prstGeom prst="rect">
            <a:avLst/>
          </a:prstGeom>
        </p:spPr>
      </p:pic>
      <p:sp>
        <p:nvSpPr>
          <p:cNvPr id="31747" name="Rectangle 2"/>
          <p:cNvSpPr>
            <a:spLocks/>
          </p:cNvSpPr>
          <p:nvPr/>
        </p:nvSpPr>
        <p:spPr bwMode="auto">
          <a:xfrm>
            <a:off x="457200" y="304800"/>
            <a:ext cx="38989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r>
              <a:rPr lang="en-US" altLang="en-US" sz="7200">
                <a:solidFill>
                  <a:srgbClr val="003300"/>
                </a:solidFill>
                <a:latin typeface="Impact" panose="020B0806030902050204" pitchFamily="34" charset="0"/>
                <a:cs typeface="Everyday Ghost" charset="0"/>
                <a:sym typeface="Everyday Ghost" charset="0"/>
              </a:rPr>
              <a:t>Militarism</a:t>
            </a:r>
          </a:p>
        </p:txBody>
      </p:sp>
      <p:sp>
        <p:nvSpPr>
          <p:cNvPr id="2" name="Rectangle 1"/>
          <p:cNvSpPr txBox="1">
            <a:spLocks noChangeArrowheads="1"/>
          </p:cNvSpPr>
          <p:nvPr/>
        </p:nvSpPr>
        <p:spPr>
          <a:xfrm>
            <a:off x="1219200" y="1447800"/>
            <a:ext cx="7620000" cy="2514600"/>
          </a:xfrm>
          <a:prstGeom prst="rect">
            <a:avLst/>
          </a:prstGeom>
          <a:ln/>
        </p:spPr>
        <p:txBody>
          <a:bodyPr/>
          <a:lstStyle/>
          <a:p>
            <a:pPr marL="536067" indent="-536067" algn="l">
              <a:spcBef>
                <a:spcPts val="2205"/>
              </a:spcBef>
              <a:buSzPct val="142000"/>
              <a:buFont typeface="Gill Sans" charset="0"/>
              <a:buBlip>
                <a:blip r:embed="rId4"/>
              </a:buBlip>
              <a:defRPr/>
            </a:pPr>
            <a:r>
              <a:rPr lang="en-US" sz="4000" kern="0" dirty="0">
                <a:ln>
                  <a:solidFill>
                    <a:schemeClr val="bg1"/>
                  </a:solidFill>
                </a:ln>
                <a:solidFill>
                  <a:schemeClr val="tx1"/>
                </a:solidFill>
                <a:effectLst>
                  <a:outerShdw blurRad="38100" dist="38100" dir="2700000" algn="tl">
                    <a:srgbClr val="000000">
                      <a:alpha val="43137"/>
                    </a:srgbClr>
                  </a:outerShdw>
                </a:effectLst>
                <a:latin typeface="Bernard MT Condensed" pitchFamily="18" charset="0"/>
                <a:ea typeface="Everyday Ghost" charset="0"/>
                <a:cs typeface="Times New Roman" pitchFamily="18" charset="0"/>
                <a:sym typeface="Everyday Ghost" charset="0"/>
              </a:rPr>
              <a:t>New military technologies</a:t>
            </a:r>
            <a:endParaRPr lang="en-US" sz="4000" kern="0" dirty="0">
              <a:ln>
                <a:solidFill>
                  <a:schemeClr val="bg1"/>
                </a:solidFill>
              </a:ln>
              <a:solidFill>
                <a:schemeClr val="tx1"/>
              </a:solidFill>
              <a:effectLst>
                <a:outerShdw blurRad="38100" dist="38100" dir="2700000" algn="tl">
                  <a:srgbClr val="000000">
                    <a:alpha val="43137"/>
                  </a:srgbClr>
                </a:outerShdw>
              </a:effectLst>
              <a:latin typeface="Bernard MT Condensed" pitchFamily="18" charset="0"/>
              <a:ea typeface="ヒラギノ明朝 ProN W3" charset="0"/>
              <a:cs typeface="Times New Roman" pitchFamily="18" charset="0"/>
              <a:sym typeface="Everyday Ghost" charset="0"/>
            </a:endParaRPr>
          </a:p>
          <a:p>
            <a:pPr marL="536067" indent="-536067" algn="l">
              <a:spcBef>
                <a:spcPts val="2205"/>
              </a:spcBef>
              <a:buSzPct val="142000"/>
              <a:buFont typeface="Gill Sans" charset="0"/>
              <a:buBlip>
                <a:blip r:embed="rId4"/>
              </a:buBlip>
              <a:defRPr/>
            </a:pPr>
            <a:r>
              <a:rPr lang="en-US" sz="4000" kern="0" dirty="0">
                <a:ln>
                  <a:solidFill>
                    <a:schemeClr val="bg1"/>
                  </a:solidFill>
                </a:ln>
                <a:solidFill>
                  <a:schemeClr val="tx1"/>
                </a:solidFill>
                <a:effectLst>
                  <a:outerShdw blurRad="38100" dist="38100" dir="2700000" algn="tl">
                    <a:srgbClr val="000000">
                      <a:alpha val="43137"/>
                    </a:srgbClr>
                  </a:outerShdw>
                </a:effectLst>
                <a:latin typeface="Bernard MT Condensed" pitchFamily="18" charset="0"/>
                <a:ea typeface="Everyday Ghost" charset="0"/>
                <a:cs typeface="Times New Roman" pitchFamily="18" charset="0"/>
                <a:sym typeface="Everyday Ghost" charset="0"/>
              </a:rPr>
              <a:t>Arms race between countries</a:t>
            </a:r>
            <a:endParaRPr lang="en-US" sz="4000" kern="0" dirty="0">
              <a:ln>
                <a:solidFill>
                  <a:schemeClr val="bg1"/>
                </a:solidFill>
              </a:ln>
              <a:solidFill>
                <a:schemeClr val="tx1"/>
              </a:solidFill>
              <a:effectLst>
                <a:outerShdw blurRad="38100" dist="38100" dir="2700000" algn="tl">
                  <a:srgbClr val="000000">
                    <a:alpha val="43137"/>
                  </a:srgbClr>
                </a:outerShdw>
              </a:effectLst>
              <a:latin typeface="Bernard MT Condensed" pitchFamily="18" charset="0"/>
              <a:ea typeface="ヒラギノ明朝 ProN W3" charset="0"/>
              <a:cs typeface="Times New Roman" pitchFamily="18" charset="0"/>
              <a:sym typeface="Everyday Ghost" charset="0"/>
            </a:endParaRPr>
          </a:p>
          <a:p>
            <a:pPr marL="536067" indent="-536067" algn="l">
              <a:spcBef>
                <a:spcPts val="2205"/>
              </a:spcBef>
              <a:buSzPct val="142000"/>
              <a:buFont typeface="Gill Sans" charset="0"/>
              <a:buBlip>
                <a:blip r:embed="rId4"/>
              </a:buBlip>
              <a:defRPr/>
            </a:pPr>
            <a:r>
              <a:rPr lang="en-US" sz="4000" kern="0" dirty="0">
                <a:ln>
                  <a:solidFill>
                    <a:schemeClr val="bg1"/>
                  </a:solidFill>
                </a:ln>
                <a:solidFill>
                  <a:schemeClr val="tx1"/>
                </a:solidFill>
                <a:effectLst>
                  <a:outerShdw blurRad="38100" dist="38100" dir="2700000" algn="tl">
                    <a:srgbClr val="000000">
                      <a:alpha val="43137"/>
                    </a:srgbClr>
                  </a:outerShdw>
                </a:effectLst>
                <a:latin typeface="Bernard MT Condensed" pitchFamily="18" charset="0"/>
                <a:ea typeface="Everyday Ghost" charset="0"/>
                <a:cs typeface="Times New Roman" pitchFamily="18" charset="0"/>
                <a:sym typeface="Everyday Ghost" charset="0"/>
              </a:rPr>
              <a:t>Glorification of war</a:t>
            </a:r>
            <a:endParaRPr lang="en-US" sz="4000" kern="0" dirty="0">
              <a:ln>
                <a:solidFill>
                  <a:schemeClr val="bg1"/>
                </a:solidFill>
              </a:ln>
              <a:solidFill>
                <a:schemeClr val="tx1"/>
              </a:solidFill>
              <a:effectLst>
                <a:outerShdw blurRad="38100" dist="38100" dir="2700000" algn="tl">
                  <a:srgbClr val="000000">
                    <a:alpha val="43137"/>
                  </a:srgbClr>
                </a:outerShdw>
              </a:effectLst>
              <a:latin typeface="Bernard MT Condensed" pitchFamily="18" charset="0"/>
              <a:ea typeface="ヒラギノ明朝 ProN W3" charset="0"/>
              <a:cs typeface="Times New Roman" pitchFamily="18" charset="0"/>
              <a:sym typeface="Everyday Ghost" charset="0"/>
            </a:endParaRPr>
          </a:p>
        </p:txBody>
      </p:sp>
    </p:spTree>
    <p:custDataLst>
      <p:tags r:id="rId1"/>
    </p:custDataLst>
  </p:cSld>
  <p:clrMapOvr>
    <a:masterClrMapping/>
  </p:clrMapOvr>
  <p:transition advTm="54475"/>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warbirdphotographs.com/ATC/ATC-BritishWWI-1.jpg"/>
          <p:cNvPicPr>
            <a:picLocks noChangeAspect="1" noChangeArrowheads="1"/>
          </p:cNvPicPr>
          <p:nvPr/>
        </p:nvPicPr>
        <p:blipFill>
          <a:blip r:embed="rId2">
            <a:extLst>
              <a:ext uri="{28A0092B-C50C-407E-A947-70E740481C1C}">
                <a14:useLocalDpi xmlns:a14="http://schemas.microsoft.com/office/drawing/2010/main" val="0"/>
              </a:ext>
            </a:extLst>
          </a:blip>
          <a:srcRect l="7257" r="9840"/>
          <a:stretch>
            <a:fillRect/>
          </a:stretch>
        </p:blipFill>
        <p:spPr bwMode="auto">
          <a:xfrm>
            <a:off x="0" y="533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3135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e08595.medialib.glogster.com/media/c5/c53dad886e6fb49cf01610129ba78d8808195287ace0276777364e379ae1cdff/wwi17.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8763000" cy="679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775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DEBF12-ECE5-4F5D-80F6-D89438B5D537}"/>
              </a:ext>
            </a:extLst>
          </p:cNvPr>
          <p:cNvPicPr>
            <a:picLocks noChangeAspect="1"/>
          </p:cNvPicPr>
          <p:nvPr/>
        </p:nvPicPr>
        <p:blipFill>
          <a:blip r:embed="rId2"/>
          <a:stretch>
            <a:fillRect/>
          </a:stretch>
        </p:blipFill>
        <p:spPr>
          <a:xfrm>
            <a:off x="152400" y="381000"/>
            <a:ext cx="8740588" cy="5943600"/>
          </a:xfrm>
          <a:prstGeom prst="rect">
            <a:avLst/>
          </a:prstGeom>
        </p:spPr>
      </p:pic>
    </p:spTree>
    <p:extLst>
      <p:ext uri="{BB962C8B-B14F-4D97-AF65-F5344CB8AC3E}">
        <p14:creationId xmlns:p14="http://schemas.microsoft.com/office/powerpoint/2010/main" val="2555398202"/>
      </p:ext>
    </p:extLst>
  </p:cSld>
  <p:clrMapOvr>
    <a:masterClrMapping/>
  </p:clrMapOvr>
  <p:transition advTm="7351"/>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upload.wikimedia.org/wikipedia/commons/thumb/e/e6/World_War_I%2C_British_soccer_team_with_gas_masks%2C_1916.jpg/1024px-World_War_I%2C_British_soccer_team_with_gas_masks%2C_19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15511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387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xtimeline.com/__UserPic_Large/137863/evt1110120653002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733800"/>
            <a:ext cx="3760788"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4" descr="http://www.historywiz.com/images/worldwarI/worldwaroneweap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228600"/>
            <a:ext cx="46609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6" descr="https://encrypted-tbn2.gstatic.com/images?q=tbn:ANd9GcRnl1jMhN7mwZbyCHc-HWoNZsBfuGX1gsu0JYczXr1tfh9cnYUk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581400"/>
            <a:ext cx="4591050" cy="309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975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p:cNvSpPr>
          <p:nvPr/>
        </p:nvSpPr>
        <p:spPr bwMode="auto">
          <a:xfrm>
            <a:off x="228600" y="1066800"/>
            <a:ext cx="63246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marL="582613" indent="-582613"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spcBef>
                <a:spcPts val="2200"/>
              </a:spcBef>
              <a:buSzPct val="118000"/>
              <a:buFontTx/>
              <a:buBlip>
                <a:blip r:embed="rId3"/>
              </a:buBlip>
            </a:pPr>
            <a: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t>Agreements to </a:t>
            </a:r>
            <a:b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br>
            <a: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t>aide each </a:t>
            </a:r>
            <a:b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br>
            <a: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t>other if </a:t>
            </a:r>
            <a:b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br>
            <a: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t>attacked</a:t>
            </a:r>
          </a:p>
          <a:p>
            <a:pPr algn="l" eaLnBrk="1" hangingPunct="1">
              <a:spcBef>
                <a:spcPts val="2200"/>
              </a:spcBef>
              <a:buSzPct val="118000"/>
              <a:buFontTx/>
              <a:buBlip>
                <a:blip r:embed="rId3"/>
              </a:buBlip>
            </a:pPr>
            <a: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t>Most nations </a:t>
            </a:r>
            <a:b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br>
            <a: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t>sign secret </a:t>
            </a:r>
            <a:b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br>
            <a: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t>alliances</a:t>
            </a:r>
          </a:p>
          <a:p>
            <a:pPr algn="l" eaLnBrk="1" hangingPunct="1">
              <a:spcBef>
                <a:spcPts val="2200"/>
              </a:spcBef>
              <a:buSzPct val="118000"/>
              <a:buFontTx/>
              <a:buBlip>
                <a:blip r:embed="rId3"/>
              </a:buBlip>
            </a:pPr>
            <a:r>
              <a:rPr lang="en-US" altLang="en-US" sz="4000" dirty="0">
                <a:solidFill>
                  <a:schemeClr val="tx1"/>
                </a:solidFill>
                <a:effectLst>
                  <a:outerShdw blurRad="38100" dist="38100" dir="2700000" algn="tl">
                    <a:srgbClr val="000000">
                      <a:alpha val="43137"/>
                    </a:srgbClr>
                  </a:outerShdw>
                </a:effectLst>
                <a:latin typeface="Bernard MT Condensed" panose="02050806060905020404" pitchFamily="18" charset="0"/>
                <a:cs typeface="Everyday Ghost" charset="0"/>
                <a:sym typeface="Everyday Ghost" charset="0"/>
              </a:rPr>
              <a:t>Allies &amp; Central Powers</a:t>
            </a:r>
          </a:p>
        </p:txBody>
      </p:sp>
      <p:pic>
        <p:nvPicPr>
          <p:cNvPr id="37891" name="Picture 6" descr="http://blsciblogs.baruch.cuny.edu/his1005spring2011/files/2011/03/allianc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524000"/>
            <a:ext cx="6096000" cy="397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5" name="Rectangle 1"/>
          <p:cNvSpPr>
            <a:spLocks/>
          </p:cNvSpPr>
          <p:nvPr/>
        </p:nvSpPr>
        <p:spPr bwMode="auto">
          <a:xfrm>
            <a:off x="304800" y="0"/>
            <a:ext cx="3438525" cy="1077913"/>
          </a:xfrm>
          <a:prstGeom prst="rect">
            <a:avLst/>
          </a:prstGeom>
          <a:noFill/>
          <a:ln w="12700" cap="flat">
            <a:noFill/>
            <a:miter lim="800000"/>
            <a:headEnd type="none" w="med" len="med"/>
            <a:tailEnd type="none" w="med" len="med"/>
          </a:ln>
        </p:spPr>
        <p:txBody>
          <a:bodyPr wrap="none" lIns="0" tIns="0" rIns="0" bIns="0" anchor="ctr">
            <a:spAutoFit/>
          </a:bodyPr>
          <a:lstStyle/>
          <a:p>
            <a:pPr algn="l">
              <a:defRPr/>
            </a:pPr>
            <a:r>
              <a:rPr lang="en-US" sz="7000" dirty="0">
                <a:solidFill>
                  <a:schemeClr val="accent6">
                    <a:lumMod val="75000"/>
                  </a:schemeClr>
                </a:solidFill>
                <a:latin typeface="Impact" pitchFamily="34" charset="0"/>
                <a:ea typeface="Everyday Ghost" charset="0"/>
                <a:cs typeface="Everyday Ghost" charset="0"/>
                <a:sym typeface="Everyday Ghost" charset="0"/>
              </a:rPr>
              <a:t>Alliances</a:t>
            </a:r>
          </a:p>
        </p:txBody>
      </p:sp>
    </p:spTree>
    <p:custDataLst>
      <p:tags r:id="rId1"/>
    </p:custDataLst>
  </p:cSld>
  <p:clrMapOvr>
    <a:masterClrMapping/>
  </p:clrMapOvr>
  <p:transition advTm="91631"/>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fade">
                                      <p:cBhvr>
                                        <p:cTn id="7" dur="1000"/>
                                        <p:tgtEl>
                                          <p:spTgt spid="36867">
                                            <p:txEl>
                                              <p:pRg st="0" end="0"/>
                                            </p:txEl>
                                          </p:spTgt>
                                        </p:tgtEl>
                                      </p:cBhvr>
                                    </p:animEffect>
                                    <p:anim calcmode="lin" valueType="num">
                                      <p:cBhvr>
                                        <p:cTn id="8" dur="1000" fill="hold"/>
                                        <p:tgtEl>
                                          <p:spTgt spid="36867">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68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6867">
                                            <p:txEl>
                                              <p:pRg st="1" end="1"/>
                                            </p:txEl>
                                          </p:spTgt>
                                        </p:tgtEl>
                                        <p:attrNameLst>
                                          <p:attrName>style.visibility</p:attrName>
                                        </p:attrNameLst>
                                      </p:cBhvr>
                                      <p:to>
                                        <p:strVal val="visible"/>
                                      </p:to>
                                    </p:set>
                                    <p:animEffect transition="in" filter="fade">
                                      <p:cBhvr>
                                        <p:cTn id="14" dur="1000"/>
                                        <p:tgtEl>
                                          <p:spTgt spid="36867">
                                            <p:txEl>
                                              <p:pRg st="1" end="1"/>
                                            </p:txEl>
                                          </p:spTgt>
                                        </p:tgtEl>
                                      </p:cBhvr>
                                    </p:animEffect>
                                    <p:anim calcmode="lin" valueType="num">
                                      <p:cBhvr>
                                        <p:cTn id="15" dur="1000" fill="hold"/>
                                        <p:tgtEl>
                                          <p:spTgt spid="36867">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368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36867">
                                            <p:txEl>
                                              <p:pRg st="2" end="2"/>
                                            </p:txEl>
                                          </p:spTgt>
                                        </p:tgtEl>
                                        <p:attrNameLst>
                                          <p:attrName>style.visibility</p:attrName>
                                        </p:attrNameLst>
                                      </p:cBhvr>
                                      <p:to>
                                        <p:strVal val="visible"/>
                                      </p:to>
                                    </p:set>
                                    <p:animEffect transition="in" filter="fade">
                                      <p:cBhvr>
                                        <p:cTn id="21" dur="1000"/>
                                        <p:tgtEl>
                                          <p:spTgt spid="36867">
                                            <p:txEl>
                                              <p:pRg st="2" end="2"/>
                                            </p:txEl>
                                          </p:spTgt>
                                        </p:tgtEl>
                                      </p:cBhvr>
                                    </p:animEffect>
                                    <p:anim calcmode="lin" valueType="num">
                                      <p:cBhvr>
                                        <p:cTn id="22" dur="1000" fill="hold"/>
                                        <p:tgtEl>
                                          <p:spTgt spid="36867">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3686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
          <p:cNvPicPr>
            <a:picLocks noChangeAspect="1" noChangeArrowheads="1"/>
          </p:cNvPicPr>
          <p:nvPr/>
        </p:nvPicPr>
        <p:blipFill>
          <a:blip r:embed="rId3">
            <a:extLst>
              <a:ext uri="{28A0092B-C50C-407E-A947-70E740481C1C}">
                <a14:useLocalDpi xmlns:a14="http://schemas.microsoft.com/office/drawing/2010/main" val="0"/>
              </a:ext>
            </a:extLst>
          </a:blip>
          <a:srcRect l="1610" r="50658" b="1195"/>
          <a:stretch>
            <a:fillRect/>
          </a:stretch>
        </p:blipFill>
        <p:spPr bwMode="auto">
          <a:xfrm>
            <a:off x="152400" y="457200"/>
            <a:ext cx="4629150" cy="592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915" name="Rectangle 2"/>
          <p:cNvSpPr>
            <a:spLocks/>
          </p:cNvSpPr>
          <p:nvPr/>
        </p:nvSpPr>
        <p:spPr bwMode="auto">
          <a:xfrm>
            <a:off x="6248400" y="188913"/>
            <a:ext cx="1093788"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r>
              <a:rPr lang="en-US" altLang="en-US" sz="5700" dirty="0">
                <a:ln>
                  <a:solidFill>
                    <a:schemeClr val="tx1"/>
                  </a:solidFill>
                </a:ln>
                <a:solidFill>
                  <a:srgbClr val="1300A7"/>
                </a:solidFill>
                <a:latin typeface="Impact" panose="020B0806030902050204" pitchFamily="34" charset="0"/>
                <a:cs typeface="Everyday Ghost" charset="0"/>
                <a:sym typeface="Everyday Ghost" charset="0"/>
              </a:rPr>
              <a:t>Key</a:t>
            </a:r>
          </a:p>
        </p:txBody>
      </p:sp>
      <p:sp>
        <p:nvSpPr>
          <p:cNvPr id="38916" name="Rectangle 3"/>
          <p:cNvSpPr>
            <a:spLocks/>
          </p:cNvSpPr>
          <p:nvPr/>
        </p:nvSpPr>
        <p:spPr bwMode="auto">
          <a:xfrm>
            <a:off x="5557838" y="933450"/>
            <a:ext cx="3100387"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lnSpc>
                <a:spcPct val="160000"/>
              </a:lnSpc>
            </a:pPr>
            <a:r>
              <a:rPr lang="en-US" altLang="en-US" sz="3800">
                <a:solidFill>
                  <a:schemeClr val="tx1"/>
                </a:solidFill>
                <a:latin typeface="Bernard MT Condensed" panose="02050806060905020404" pitchFamily="18" charset="0"/>
                <a:cs typeface="Everyday Ghost" charset="0"/>
                <a:sym typeface="Everyday Ghost" charset="0"/>
              </a:rPr>
              <a:t>Central Powers</a:t>
            </a:r>
          </a:p>
          <a:p>
            <a:pPr algn="l" eaLnBrk="1" hangingPunct="1">
              <a:lnSpc>
                <a:spcPct val="160000"/>
              </a:lnSpc>
            </a:pPr>
            <a:r>
              <a:rPr lang="en-US" altLang="en-US" sz="3800">
                <a:solidFill>
                  <a:schemeClr val="tx1"/>
                </a:solidFill>
                <a:latin typeface="Bernard MT Condensed" panose="02050806060905020404" pitchFamily="18" charset="0"/>
                <a:cs typeface="Everyday Ghost" charset="0"/>
                <a:sym typeface="Everyday Ghost" charset="0"/>
              </a:rPr>
              <a:t>Allied Powers</a:t>
            </a:r>
          </a:p>
          <a:p>
            <a:pPr algn="l" eaLnBrk="1" hangingPunct="1">
              <a:lnSpc>
                <a:spcPct val="160000"/>
              </a:lnSpc>
            </a:pPr>
            <a:r>
              <a:rPr lang="en-US" altLang="en-US" sz="3800">
                <a:solidFill>
                  <a:schemeClr val="tx1"/>
                </a:solidFill>
                <a:latin typeface="Bernard MT Condensed" panose="02050806060905020404" pitchFamily="18" charset="0"/>
                <a:cs typeface="Everyday Ghost" charset="0"/>
                <a:sym typeface="Everyday Ghost" charset="0"/>
              </a:rPr>
              <a:t>Neutral</a:t>
            </a:r>
          </a:p>
          <a:p>
            <a:pPr algn="l" eaLnBrk="1" hangingPunct="1">
              <a:lnSpc>
                <a:spcPct val="160000"/>
              </a:lnSpc>
            </a:pPr>
            <a:r>
              <a:rPr lang="en-US" altLang="en-US" sz="3800">
                <a:solidFill>
                  <a:schemeClr val="tx1"/>
                </a:solidFill>
                <a:latin typeface="Bernard MT Condensed" panose="02050806060905020404" pitchFamily="18" charset="0"/>
                <a:cs typeface="Everyday Ghost" charset="0"/>
                <a:sym typeface="Everyday Ghost" charset="0"/>
              </a:rPr>
              <a:t>The Balkans</a:t>
            </a:r>
          </a:p>
        </p:txBody>
      </p:sp>
      <p:grpSp>
        <p:nvGrpSpPr>
          <p:cNvPr id="38917" name="Group 6"/>
          <p:cNvGrpSpPr>
            <a:grpSpLocks/>
          </p:cNvGrpSpPr>
          <p:nvPr/>
        </p:nvGrpSpPr>
        <p:grpSpPr bwMode="auto">
          <a:xfrm>
            <a:off x="4814888" y="2352675"/>
            <a:ext cx="635000" cy="809625"/>
            <a:chOff x="0" y="0"/>
            <a:chExt cx="712" cy="680"/>
          </a:xfrm>
        </p:grpSpPr>
        <p:sp>
          <p:nvSpPr>
            <p:cNvPr id="38932" name="Rectangle 4"/>
            <p:cNvSpPr>
              <a:spLocks/>
            </p:cNvSpPr>
            <p:nvPr/>
          </p:nvSpPr>
          <p:spPr bwMode="auto">
            <a:xfrm>
              <a:off x="48" y="40"/>
              <a:ext cx="608"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eaLnBrk="1" hangingPunct="1"/>
              <a:endParaRPr lang="en-US" altLang="en-US"/>
            </a:p>
          </p:txBody>
        </p:sp>
        <p:pic>
          <p:nvPicPr>
            <p:cNvPr id="38933"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12"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38918" name="Group 9"/>
          <p:cNvGrpSpPr>
            <a:grpSpLocks/>
          </p:cNvGrpSpPr>
          <p:nvPr/>
        </p:nvGrpSpPr>
        <p:grpSpPr bwMode="auto">
          <a:xfrm>
            <a:off x="4800600" y="3352800"/>
            <a:ext cx="636588" cy="885825"/>
            <a:chOff x="0" y="0"/>
            <a:chExt cx="712" cy="744"/>
          </a:xfrm>
        </p:grpSpPr>
        <p:sp>
          <p:nvSpPr>
            <p:cNvPr id="38930" name="Rectangle 7"/>
            <p:cNvSpPr>
              <a:spLocks/>
            </p:cNvSpPr>
            <p:nvPr/>
          </p:nvSpPr>
          <p:spPr bwMode="auto">
            <a:xfrm>
              <a:off x="48" y="40"/>
              <a:ext cx="608"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eaLnBrk="1" hangingPunct="1"/>
              <a:endParaRPr lang="en-US" altLang="en-US"/>
            </a:p>
          </p:txBody>
        </p:sp>
        <p:pic>
          <p:nvPicPr>
            <p:cNvPr id="38931" name="Picture 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712"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38919" name="Group 12"/>
          <p:cNvGrpSpPr>
            <a:grpSpLocks/>
          </p:cNvGrpSpPr>
          <p:nvPr/>
        </p:nvGrpSpPr>
        <p:grpSpPr bwMode="auto">
          <a:xfrm>
            <a:off x="4814888" y="1266825"/>
            <a:ext cx="635000" cy="885825"/>
            <a:chOff x="0" y="0"/>
            <a:chExt cx="712" cy="744"/>
          </a:xfrm>
        </p:grpSpPr>
        <p:sp>
          <p:nvSpPr>
            <p:cNvPr id="38928" name="Rectangle 10"/>
            <p:cNvSpPr>
              <a:spLocks/>
            </p:cNvSpPr>
            <p:nvPr/>
          </p:nvSpPr>
          <p:spPr bwMode="auto">
            <a:xfrm>
              <a:off x="48" y="40"/>
              <a:ext cx="608"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eaLnBrk="1" hangingPunct="1"/>
              <a:endParaRPr lang="en-US" altLang="en-US"/>
            </a:p>
          </p:txBody>
        </p:sp>
        <p:pic>
          <p:nvPicPr>
            <p:cNvPr id="38929" name="Picture 1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712"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15" name="Freeform 14"/>
          <p:cNvSpPr>
            <a:spLocks/>
          </p:cNvSpPr>
          <p:nvPr/>
        </p:nvSpPr>
        <p:spPr bwMode="auto">
          <a:xfrm>
            <a:off x="1935163" y="2811463"/>
            <a:ext cx="1933575" cy="1838325"/>
          </a:xfrm>
          <a:custGeom>
            <a:avLst/>
            <a:gdLst>
              <a:gd name="T0" fmla="*/ 97944 w 1932629"/>
              <a:gd name="T1" fmla="*/ 1009934 h 1838938"/>
              <a:gd name="T2" fmla="*/ 29706 w 1932629"/>
              <a:gd name="T3" fmla="*/ 696036 h 1838938"/>
              <a:gd name="T4" fmla="*/ 111592 w 1932629"/>
              <a:gd name="T5" fmla="*/ 382137 h 1838938"/>
              <a:gd name="T6" fmla="*/ 248070 w 1932629"/>
              <a:gd name="T7" fmla="*/ 300251 h 1838938"/>
              <a:gd name="T8" fmla="*/ 329956 w 1932629"/>
              <a:gd name="T9" fmla="*/ 0 h 1838938"/>
              <a:gd name="T10" fmla="*/ 398195 w 1932629"/>
              <a:gd name="T11" fmla="*/ 109182 h 1838938"/>
              <a:gd name="T12" fmla="*/ 507377 w 1932629"/>
              <a:gd name="T13" fmla="*/ 150125 h 1838938"/>
              <a:gd name="T14" fmla="*/ 862219 w 1932629"/>
              <a:gd name="T15" fmla="*/ 163773 h 1838938"/>
              <a:gd name="T16" fmla="*/ 998697 w 1932629"/>
              <a:gd name="T17" fmla="*/ 109182 h 1838938"/>
              <a:gd name="T18" fmla="*/ 1107879 w 1932629"/>
              <a:gd name="T19" fmla="*/ 68239 h 1838938"/>
              <a:gd name="T20" fmla="*/ 1490016 w 1932629"/>
              <a:gd name="T21" fmla="*/ 54591 h 1838938"/>
              <a:gd name="T22" fmla="*/ 1490016 w 1932629"/>
              <a:gd name="T23" fmla="*/ 204716 h 1838938"/>
              <a:gd name="T24" fmla="*/ 1298947 w 1932629"/>
              <a:gd name="T25" fmla="*/ 341194 h 1838938"/>
              <a:gd name="T26" fmla="*/ 1217061 w 1932629"/>
              <a:gd name="T27" fmla="*/ 382137 h 1838938"/>
              <a:gd name="T28" fmla="*/ 1107879 w 1932629"/>
              <a:gd name="T29" fmla="*/ 504967 h 1838938"/>
              <a:gd name="T30" fmla="*/ 1217061 w 1932629"/>
              <a:gd name="T31" fmla="*/ 627797 h 1838938"/>
              <a:gd name="T32" fmla="*/ 1271652 w 1932629"/>
              <a:gd name="T33" fmla="*/ 777922 h 1838938"/>
              <a:gd name="T34" fmla="*/ 1408129 w 1932629"/>
              <a:gd name="T35" fmla="*/ 791570 h 1838938"/>
              <a:gd name="T36" fmla="*/ 1599198 w 1932629"/>
              <a:gd name="T37" fmla="*/ 777922 h 1838938"/>
              <a:gd name="T38" fmla="*/ 1735676 w 1932629"/>
              <a:gd name="T39" fmla="*/ 941695 h 1838938"/>
              <a:gd name="T40" fmla="*/ 1831210 w 1932629"/>
              <a:gd name="T41" fmla="*/ 1050877 h 1838938"/>
              <a:gd name="T42" fmla="*/ 1803915 w 1932629"/>
              <a:gd name="T43" fmla="*/ 1460310 h 1838938"/>
              <a:gd name="T44" fmla="*/ 1544607 w 1932629"/>
              <a:gd name="T45" fmla="*/ 1433015 h 1838938"/>
              <a:gd name="T46" fmla="*/ 1421777 w 1932629"/>
              <a:gd name="T47" fmla="*/ 1392071 h 1838938"/>
              <a:gd name="T48" fmla="*/ 1298947 w 1932629"/>
              <a:gd name="T49" fmla="*/ 1514901 h 1838938"/>
              <a:gd name="T50" fmla="*/ 1258004 w 1932629"/>
              <a:gd name="T51" fmla="*/ 1624083 h 1838938"/>
              <a:gd name="T52" fmla="*/ 1162470 w 1932629"/>
              <a:gd name="T53" fmla="*/ 1787857 h 1838938"/>
              <a:gd name="T54" fmla="*/ 1094231 w 1932629"/>
              <a:gd name="T55" fmla="*/ 1719618 h 1838938"/>
              <a:gd name="T56" fmla="*/ 1053288 w 1932629"/>
              <a:gd name="T57" fmla="*/ 1569492 h 1838938"/>
              <a:gd name="T58" fmla="*/ 1012344 w 1932629"/>
              <a:gd name="T59" fmla="*/ 1487606 h 1838938"/>
              <a:gd name="T60" fmla="*/ 889515 w 1932629"/>
              <a:gd name="T61" fmla="*/ 1433015 h 1838938"/>
              <a:gd name="T62" fmla="*/ 643855 w 1932629"/>
              <a:gd name="T63" fmla="*/ 1378424 h 1838938"/>
              <a:gd name="T64" fmla="*/ 575616 w 1932629"/>
              <a:gd name="T65" fmla="*/ 1269242 h 1838938"/>
              <a:gd name="T66" fmla="*/ 411843 w 1932629"/>
              <a:gd name="T67" fmla="*/ 1173707 h 1838938"/>
              <a:gd name="T68" fmla="*/ 343604 w 1932629"/>
              <a:gd name="T69" fmla="*/ 1064525 h 1838938"/>
              <a:gd name="T70" fmla="*/ 97944 w 1932629"/>
              <a:gd name="T71" fmla="*/ 1009934 h 1838938"/>
              <a:gd name="T72" fmla="*/ 0 w 1932629"/>
              <a:gd name="T73" fmla="*/ 0 h 1838938"/>
              <a:gd name="T74" fmla="*/ 1932629 w 1932629"/>
              <a:gd name="T75" fmla="*/ 1838938 h 1838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T72" t="T73" r="T74" b="T75"/>
            <a:pathLst>
              <a:path w="1932629" h="1838938">
                <a:moveTo>
                  <a:pt x="97944" y="1009934"/>
                </a:moveTo>
                <a:lnTo>
                  <a:pt x="97944" y="1009934"/>
                </a:lnTo>
                <a:cubicBezTo>
                  <a:pt x="86795" y="831541"/>
                  <a:pt x="115862" y="839985"/>
                  <a:pt x="57001" y="736979"/>
                </a:cubicBezTo>
                <a:cubicBezTo>
                  <a:pt x="48863" y="722738"/>
                  <a:pt x="38804" y="709684"/>
                  <a:pt x="29706" y="696036"/>
                </a:cubicBezTo>
                <a:cubicBezTo>
                  <a:pt x="33560" y="626662"/>
                  <a:pt x="0" y="480082"/>
                  <a:pt x="70649" y="409433"/>
                </a:cubicBezTo>
                <a:cubicBezTo>
                  <a:pt x="82247" y="397835"/>
                  <a:pt x="97944" y="391236"/>
                  <a:pt x="111592" y="382137"/>
                </a:cubicBezTo>
                <a:cubicBezTo>
                  <a:pt x="120691" y="368489"/>
                  <a:pt x="127290" y="352792"/>
                  <a:pt x="138888" y="341194"/>
                </a:cubicBezTo>
                <a:cubicBezTo>
                  <a:pt x="174032" y="306050"/>
                  <a:pt x="199244" y="310016"/>
                  <a:pt x="248070" y="300251"/>
                </a:cubicBezTo>
                <a:cubicBezTo>
                  <a:pt x="257168" y="272955"/>
                  <a:pt x="273315" y="247063"/>
                  <a:pt x="275365" y="218364"/>
                </a:cubicBezTo>
                <a:cubicBezTo>
                  <a:pt x="290182" y="10934"/>
                  <a:pt x="235885" y="62713"/>
                  <a:pt x="329956" y="0"/>
                </a:cubicBezTo>
                <a:cubicBezTo>
                  <a:pt x="343604" y="9098"/>
                  <a:pt x="362207" y="13386"/>
                  <a:pt x="370900" y="27295"/>
                </a:cubicBezTo>
                <a:cubicBezTo>
                  <a:pt x="386149" y="51694"/>
                  <a:pt x="374255" y="93222"/>
                  <a:pt x="398195" y="109182"/>
                </a:cubicBezTo>
                <a:cubicBezTo>
                  <a:pt x="411843" y="118280"/>
                  <a:pt x="423780" y="130718"/>
                  <a:pt x="439138" y="136477"/>
                </a:cubicBezTo>
                <a:cubicBezTo>
                  <a:pt x="460858" y="144622"/>
                  <a:pt x="484733" y="145093"/>
                  <a:pt x="507377" y="150125"/>
                </a:cubicBezTo>
                <a:cubicBezTo>
                  <a:pt x="558787" y="161550"/>
                  <a:pt x="557318" y="162223"/>
                  <a:pt x="602912" y="177421"/>
                </a:cubicBezTo>
                <a:cubicBezTo>
                  <a:pt x="689348" y="172872"/>
                  <a:pt x="775989" y="171271"/>
                  <a:pt x="862219" y="163773"/>
                </a:cubicBezTo>
                <a:cubicBezTo>
                  <a:pt x="930985" y="157793"/>
                  <a:pt x="902722" y="150345"/>
                  <a:pt x="957753" y="122830"/>
                </a:cubicBezTo>
                <a:cubicBezTo>
                  <a:pt x="970620" y="116396"/>
                  <a:pt x="985474" y="114849"/>
                  <a:pt x="998697" y="109182"/>
                </a:cubicBezTo>
                <a:cubicBezTo>
                  <a:pt x="1017397" y="101168"/>
                  <a:pt x="1034238" y="89030"/>
                  <a:pt x="1053288" y="81886"/>
                </a:cubicBezTo>
                <a:cubicBezTo>
                  <a:pt x="1070851" y="75300"/>
                  <a:pt x="1089844" y="73392"/>
                  <a:pt x="1107879" y="68239"/>
                </a:cubicBezTo>
                <a:cubicBezTo>
                  <a:pt x="1236714" y="31430"/>
                  <a:pt x="1025071" y="62841"/>
                  <a:pt x="1353538" y="40943"/>
                </a:cubicBezTo>
                <a:cubicBezTo>
                  <a:pt x="1399031" y="45492"/>
                  <a:pt x="1445467" y="44311"/>
                  <a:pt x="1490016" y="54591"/>
                </a:cubicBezTo>
                <a:cubicBezTo>
                  <a:pt x="1505998" y="58279"/>
                  <a:pt x="1526981" y="65973"/>
                  <a:pt x="1530959" y="81886"/>
                </a:cubicBezTo>
                <a:cubicBezTo>
                  <a:pt x="1541243" y="123019"/>
                  <a:pt x="1516879" y="174495"/>
                  <a:pt x="1490016" y="204716"/>
                </a:cubicBezTo>
                <a:cubicBezTo>
                  <a:pt x="1360869" y="350006"/>
                  <a:pt x="1458572" y="254558"/>
                  <a:pt x="1367186" y="300251"/>
                </a:cubicBezTo>
                <a:cubicBezTo>
                  <a:pt x="1343460" y="312114"/>
                  <a:pt x="1321441" y="327135"/>
                  <a:pt x="1298947" y="341194"/>
                </a:cubicBezTo>
                <a:cubicBezTo>
                  <a:pt x="1285038" y="349887"/>
                  <a:pt x="1272675" y="361154"/>
                  <a:pt x="1258004" y="368489"/>
                </a:cubicBezTo>
                <a:cubicBezTo>
                  <a:pt x="1245137" y="374923"/>
                  <a:pt x="1230709" y="377588"/>
                  <a:pt x="1217061" y="382137"/>
                </a:cubicBezTo>
                <a:cubicBezTo>
                  <a:pt x="1198864" y="395785"/>
                  <a:pt x="1177582" y="406079"/>
                  <a:pt x="1162470" y="423080"/>
                </a:cubicBezTo>
                <a:cubicBezTo>
                  <a:pt x="1140675" y="447599"/>
                  <a:pt x="1107879" y="504967"/>
                  <a:pt x="1107879" y="504967"/>
                </a:cubicBezTo>
                <a:cubicBezTo>
                  <a:pt x="1132774" y="579655"/>
                  <a:pt x="1115559" y="583870"/>
                  <a:pt x="1176118" y="614149"/>
                </a:cubicBezTo>
                <a:cubicBezTo>
                  <a:pt x="1188985" y="620583"/>
                  <a:pt x="1203413" y="623248"/>
                  <a:pt x="1217061" y="627797"/>
                </a:cubicBezTo>
                <a:cubicBezTo>
                  <a:pt x="1226159" y="641445"/>
                  <a:pt x="1238751" y="653325"/>
                  <a:pt x="1244356" y="668740"/>
                </a:cubicBezTo>
                <a:cubicBezTo>
                  <a:pt x="1257176" y="703996"/>
                  <a:pt x="1240439" y="757113"/>
                  <a:pt x="1271652" y="777922"/>
                </a:cubicBezTo>
                <a:lnTo>
                  <a:pt x="1312595" y="805218"/>
                </a:lnTo>
                <a:cubicBezTo>
                  <a:pt x="1344440" y="800669"/>
                  <a:pt x="1376785" y="798803"/>
                  <a:pt x="1408129" y="791570"/>
                </a:cubicBezTo>
                <a:cubicBezTo>
                  <a:pt x="1436164" y="785100"/>
                  <a:pt x="1490016" y="764274"/>
                  <a:pt x="1490016" y="764274"/>
                </a:cubicBezTo>
                <a:cubicBezTo>
                  <a:pt x="1526410" y="768823"/>
                  <a:pt x="1567517" y="759441"/>
                  <a:pt x="1599198" y="777922"/>
                </a:cubicBezTo>
                <a:cubicBezTo>
                  <a:pt x="1627534" y="794452"/>
                  <a:pt x="1630592" y="836612"/>
                  <a:pt x="1653789" y="859809"/>
                </a:cubicBezTo>
                <a:cubicBezTo>
                  <a:pt x="1681085" y="887104"/>
                  <a:pt x="1703558" y="920282"/>
                  <a:pt x="1735676" y="941695"/>
                </a:cubicBezTo>
                <a:cubicBezTo>
                  <a:pt x="1792678" y="979697"/>
                  <a:pt x="1765021" y="957393"/>
                  <a:pt x="1817562" y="1009934"/>
                </a:cubicBezTo>
                <a:cubicBezTo>
                  <a:pt x="1822111" y="1023582"/>
                  <a:pt x="1825543" y="1037654"/>
                  <a:pt x="1831210" y="1050877"/>
                </a:cubicBezTo>
                <a:cubicBezTo>
                  <a:pt x="1839224" y="1069577"/>
                  <a:pt x="1857780" y="1085136"/>
                  <a:pt x="1858506" y="1105468"/>
                </a:cubicBezTo>
                <a:cubicBezTo>
                  <a:pt x="1865185" y="1292478"/>
                  <a:pt x="1932629" y="1395954"/>
                  <a:pt x="1803915" y="1460310"/>
                </a:cubicBezTo>
                <a:cubicBezTo>
                  <a:pt x="1791048" y="1466744"/>
                  <a:pt x="1776619" y="1469409"/>
                  <a:pt x="1762971" y="1473958"/>
                </a:cubicBezTo>
                <a:cubicBezTo>
                  <a:pt x="1597869" y="1457447"/>
                  <a:pt x="1669864" y="1474767"/>
                  <a:pt x="1544607" y="1433015"/>
                </a:cubicBezTo>
                <a:lnTo>
                  <a:pt x="1462721" y="1405719"/>
                </a:lnTo>
                <a:lnTo>
                  <a:pt x="1421777" y="1392071"/>
                </a:lnTo>
                <a:cubicBezTo>
                  <a:pt x="1324330" y="1424554"/>
                  <a:pt x="1355851" y="1395428"/>
                  <a:pt x="1312595" y="1460310"/>
                </a:cubicBezTo>
                <a:cubicBezTo>
                  <a:pt x="1308046" y="1478507"/>
                  <a:pt x="1306336" y="1497661"/>
                  <a:pt x="1298947" y="1514901"/>
                </a:cubicBezTo>
                <a:cubicBezTo>
                  <a:pt x="1292486" y="1529977"/>
                  <a:pt x="1277411" y="1540487"/>
                  <a:pt x="1271652" y="1555845"/>
                </a:cubicBezTo>
                <a:cubicBezTo>
                  <a:pt x="1263507" y="1577565"/>
                  <a:pt x="1261531" y="1601156"/>
                  <a:pt x="1258004" y="1624083"/>
                </a:cubicBezTo>
                <a:cubicBezTo>
                  <a:pt x="1224949" y="1838938"/>
                  <a:pt x="1262003" y="1645024"/>
                  <a:pt x="1230709" y="1801504"/>
                </a:cubicBezTo>
                <a:cubicBezTo>
                  <a:pt x="1207963" y="1796955"/>
                  <a:pt x="1182610" y="1799366"/>
                  <a:pt x="1162470" y="1787857"/>
                </a:cubicBezTo>
                <a:cubicBezTo>
                  <a:pt x="1148228" y="1779719"/>
                  <a:pt x="1146773" y="1758512"/>
                  <a:pt x="1135174" y="1746913"/>
                </a:cubicBezTo>
                <a:cubicBezTo>
                  <a:pt x="1123576" y="1735315"/>
                  <a:pt x="1107879" y="1728716"/>
                  <a:pt x="1094231" y="1719618"/>
                </a:cubicBezTo>
                <a:cubicBezTo>
                  <a:pt x="1089682" y="1705970"/>
                  <a:pt x="1084368" y="1692553"/>
                  <a:pt x="1080583" y="1678674"/>
                </a:cubicBezTo>
                <a:cubicBezTo>
                  <a:pt x="1070713" y="1642482"/>
                  <a:pt x="1065151" y="1605081"/>
                  <a:pt x="1053288" y="1569492"/>
                </a:cubicBezTo>
                <a:cubicBezTo>
                  <a:pt x="1048739" y="1555844"/>
                  <a:pt x="1046074" y="1541416"/>
                  <a:pt x="1039640" y="1528549"/>
                </a:cubicBezTo>
                <a:cubicBezTo>
                  <a:pt x="1032304" y="1513878"/>
                  <a:pt x="1023942" y="1499204"/>
                  <a:pt x="1012344" y="1487606"/>
                </a:cubicBezTo>
                <a:cubicBezTo>
                  <a:pt x="1000746" y="1476008"/>
                  <a:pt x="986390" y="1466972"/>
                  <a:pt x="971401" y="1460310"/>
                </a:cubicBezTo>
                <a:cubicBezTo>
                  <a:pt x="945109" y="1448625"/>
                  <a:pt x="918231" y="1434810"/>
                  <a:pt x="889515" y="1433015"/>
                </a:cubicBezTo>
                <a:lnTo>
                  <a:pt x="671150" y="1419367"/>
                </a:lnTo>
                <a:cubicBezTo>
                  <a:pt x="662052" y="1405719"/>
                  <a:pt x="649042" y="1393985"/>
                  <a:pt x="643855" y="1378424"/>
                </a:cubicBezTo>
                <a:cubicBezTo>
                  <a:pt x="635104" y="1352172"/>
                  <a:pt x="644873" y="1320003"/>
                  <a:pt x="630207" y="1296537"/>
                </a:cubicBezTo>
                <a:cubicBezTo>
                  <a:pt x="619424" y="1279285"/>
                  <a:pt x="594316" y="1277256"/>
                  <a:pt x="575616" y="1269242"/>
                </a:cubicBezTo>
                <a:cubicBezTo>
                  <a:pt x="548203" y="1257494"/>
                  <a:pt x="507787" y="1248872"/>
                  <a:pt x="480082" y="1241946"/>
                </a:cubicBezTo>
                <a:cubicBezTo>
                  <a:pt x="442727" y="1217044"/>
                  <a:pt x="430999" y="1216808"/>
                  <a:pt x="411843" y="1173707"/>
                </a:cubicBezTo>
                <a:cubicBezTo>
                  <a:pt x="400158" y="1147415"/>
                  <a:pt x="408486" y="1107781"/>
                  <a:pt x="384547" y="1091821"/>
                </a:cubicBezTo>
                <a:cubicBezTo>
                  <a:pt x="370899" y="1082722"/>
                  <a:pt x="359019" y="1070130"/>
                  <a:pt x="343604" y="1064525"/>
                </a:cubicBezTo>
                <a:cubicBezTo>
                  <a:pt x="256406" y="1032817"/>
                  <a:pt x="252709" y="1037230"/>
                  <a:pt x="179831" y="1037230"/>
                </a:cubicBezTo>
                <a:lnTo>
                  <a:pt x="97944" y="1009934"/>
                </a:lnTo>
                <a:close/>
              </a:path>
            </a:pathLst>
          </a:custGeom>
          <a:blipFill dpi="0" rotWithShape="0">
            <a:blip r:embed="rId6">
              <a:alphaModFix amt="75000"/>
            </a:blip>
            <a:srcRect/>
            <a:tile tx="0" ty="0" sx="100000" sy="100000" flip="none" algn="tl"/>
          </a:blipFill>
          <a:ln w="25400" cap="flat" cmpd="sng" algn="ctr">
            <a:solidFill>
              <a:srgbClr val="000000"/>
            </a:solidFill>
            <a:prstDash val="solid"/>
            <a:round/>
            <a:headEnd type="none" w="med" len="med"/>
            <a:tailEnd type="none" w="med" len="med"/>
          </a:ln>
        </p:spPr>
        <p:txBody>
          <a:bodyPr/>
          <a:lstStyle/>
          <a:p>
            <a:endParaRPr lang="en-US"/>
          </a:p>
        </p:txBody>
      </p:sp>
      <p:sp>
        <p:nvSpPr>
          <p:cNvPr id="16" name="Freeform 15"/>
          <p:cNvSpPr>
            <a:spLocks/>
          </p:cNvSpPr>
          <p:nvPr/>
        </p:nvSpPr>
        <p:spPr bwMode="auto">
          <a:xfrm>
            <a:off x="3808413" y="4652963"/>
            <a:ext cx="750887" cy="596900"/>
          </a:xfrm>
          <a:custGeom>
            <a:avLst/>
            <a:gdLst>
              <a:gd name="T0" fmla="*/ 667623 w 752145"/>
              <a:gd name="T1" fmla="*/ 1436 h 597564"/>
              <a:gd name="T2" fmla="*/ 667623 w 752145"/>
              <a:gd name="T3" fmla="*/ 1436 h 597564"/>
              <a:gd name="T4" fmla="*/ 422373 w 752145"/>
              <a:gd name="T5" fmla="*/ 15068 h 597564"/>
              <a:gd name="T6" fmla="*/ 381499 w 752145"/>
              <a:gd name="T7" fmla="*/ 28701 h 597564"/>
              <a:gd name="T8" fmla="*/ 299749 w 752145"/>
              <a:gd name="T9" fmla="*/ 96864 h 597564"/>
              <a:gd name="T10" fmla="*/ 272500 w 752145"/>
              <a:gd name="T11" fmla="*/ 137762 h 597564"/>
              <a:gd name="T12" fmla="*/ 68125 w 752145"/>
              <a:gd name="T13" fmla="*/ 151395 h 597564"/>
              <a:gd name="T14" fmla="*/ 27250 w 752145"/>
              <a:gd name="T15" fmla="*/ 165027 h 597564"/>
              <a:gd name="T16" fmla="*/ 27250 w 752145"/>
              <a:gd name="T17" fmla="*/ 246822 h 597564"/>
              <a:gd name="T18" fmla="*/ 54500 w 752145"/>
              <a:gd name="T19" fmla="*/ 424046 h 597564"/>
              <a:gd name="T20" fmla="*/ 81750 w 752145"/>
              <a:gd name="T21" fmla="*/ 464944 h 597564"/>
              <a:gd name="T22" fmla="*/ 204375 w 752145"/>
              <a:gd name="T23" fmla="*/ 533107 h 597564"/>
              <a:gd name="T24" fmla="*/ 422373 w 752145"/>
              <a:gd name="T25" fmla="*/ 546740 h 597564"/>
              <a:gd name="T26" fmla="*/ 544998 w 752145"/>
              <a:gd name="T27" fmla="*/ 560373 h 597564"/>
              <a:gd name="T28" fmla="*/ 708497 w 752145"/>
              <a:gd name="T29" fmla="*/ 560373 h 597564"/>
              <a:gd name="T30" fmla="*/ 722122 w 752145"/>
              <a:gd name="T31" fmla="*/ 505842 h 597564"/>
              <a:gd name="T32" fmla="*/ 722122 w 752145"/>
              <a:gd name="T33" fmla="*/ 15068 h 597564"/>
              <a:gd name="T34" fmla="*/ 667623 w 752145"/>
              <a:gd name="T35" fmla="*/ 1436 h 59756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52145"/>
              <a:gd name="T55" fmla="*/ 0 h 597564"/>
              <a:gd name="T56" fmla="*/ 752145 w 752145"/>
              <a:gd name="T57" fmla="*/ 597564 h 59756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52145" h="597564">
                <a:moveTo>
                  <a:pt x="668741" y="1438"/>
                </a:moveTo>
                <a:lnTo>
                  <a:pt x="668741" y="1438"/>
                </a:lnTo>
                <a:cubicBezTo>
                  <a:pt x="586854" y="5987"/>
                  <a:pt x="504725" y="7310"/>
                  <a:pt x="423081" y="15085"/>
                </a:cubicBezTo>
                <a:cubicBezTo>
                  <a:pt x="408760" y="16449"/>
                  <a:pt x="395005" y="22299"/>
                  <a:pt x="382138" y="28733"/>
                </a:cubicBezTo>
                <a:cubicBezTo>
                  <a:pt x="351465" y="44070"/>
                  <a:pt x="321811" y="71100"/>
                  <a:pt x="300251" y="96972"/>
                </a:cubicBezTo>
                <a:cubicBezTo>
                  <a:pt x="289750" y="109573"/>
                  <a:pt x="288922" y="134158"/>
                  <a:pt x="272956" y="137915"/>
                </a:cubicBezTo>
                <a:cubicBezTo>
                  <a:pt x="206384" y="153579"/>
                  <a:pt x="136478" y="147014"/>
                  <a:pt x="68239" y="151563"/>
                </a:cubicBezTo>
                <a:cubicBezTo>
                  <a:pt x="54591" y="156112"/>
                  <a:pt x="37468" y="155039"/>
                  <a:pt x="27296" y="165211"/>
                </a:cubicBezTo>
                <a:cubicBezTo>
                  <a:pt x="0" y="192507"/>
                  <a:pt x="18197" y="219801"/>
                  <a:pt x="27296" y="247097"/>
                </a:cubicBezTo>
                <a:cubicBezTo>
                  <a:pt x="31209" y="286225"/>
                  <a:pt x="30000" y="375337"/>
                  <a:pt x="54591" y="424518"/>
                </a:cubicBezTo>
                <a:cubicBezTo>
                  <a:pt x="61926" y="439189"/>
                  <a:pt x="69543" y="454660"/>
                  <a:pt x="81887" y="465461"/>
                </a:cubicBezTo>
                <a:cubicBezTo>
                  <a:pt x="101648" y="482751"/>
                  <a:pt x="165145" y="529534"/>
                  <a:pt x="204717" y="533700"/>
                </a:cubicBezTo>
                <a:cubicBezTo>
                  <a:pt x="277246" y="541335"/>
                  <a:pt x="350383" y="541532"/>
                  <a:pt x="423081" y="547348"/>
                </a:cubicBezTo>
                <a:cubicBezTo>
                  <a:pt x="464145" y="550633"/>
                  <a:pt x="504968" y="556447"/>
                  <a:pt x="545911" y="560996"/>
                </a:cubicBezTo>
                <a:cubicBezTo>
                  <a:pt x="603588" y="580222"/>
                  <a:pt x="636548" y="597564"/>
                  <a:pt x="709684" y="560996"/>
                </a:cubicBezTo>
                <a:cubicBezTo>
                  <a:pt x="726461" y="552608"/>
                  <a:pt x="718783" y="524602"/>
                  <a:pt x="723332" y="506405"/>
                </a:cubicBezTo>
                <a:cubicBezTo>
                  <a:pt x="727919" y="410063"/>
                  <a:pt x="752145" y="130336"/>
                  <a:pt x="723332" y="15085"/>
                </a:cubicBezTo>
                <a:cubicBezTo>
                  <a:pt x="719561" y="0"/>
                  <a:pt x="677840" y="3713"/>
                  <a:pt x="668741" y="1438"/>
                </a:cubicBezTo>
                <a:close/>
              </a:path>
            </a:pathLst>
          </a:custGeom>
          <a:blipFill dpi="0" rotWithShape="0">
            <a:blip r:embed="rId6">
              <a:alphaModFix amt="80000"/>
            </a:blip>
            <a:srcRect/>
            <a:tile tx="0" ty="0" sx="100000" sy="100000" flip="none" algn="tl"/>
          </a:blipFill>
          <a:ln w="25400" cap="flat" cmpd="sng" algn="ctr">
            <a:solidFill>
              <a:srgbClr val="000000"/>
            </a:solidFill>
            <a:prstDash val="solid"/>
            <a:round/>
            <a:headEnd type="none" w="med" len="med"/>
            <a:tailEnd type="none" w="med" len="med"/>
          </a:ln>
        </p:spPr>
        <p:txBody>
          <a:bodyPr/>
          <a:lstStyle/>
          <a:p>
            <a:endParaRPr lang="en-US"/>
          </a:p>
        </p:txBody>
      </p:sp>
      <p:sp>
        <p:nvSpPr>
          <p:cNvPr id="17" name="Freeform 16"/>
          <p:cNvSpPr>
            <a:spLocks/>
          </p:cNvSpPr>
          <p:nvPr/>
        </p:nvSpPr>
        <p:spPr bwMode="auto">
          <a:xfrm>
            <a:off x="4895850" y="1219200"/>
            <a:ext cx="574675" cy="782638"/>
          </a:xfrm>
          <a:custGeom>
            <a:avLst/>
            <a:gdLst>
              <a:gd name="T0" fmla="*/ 481713 w 574842"/>
              <a:gd name="T1" fmla="*/ 782638 h 782933"/>
              <a:gd name="T2" fmla="*/ 481713 w 574842"/>
              <a:gd name="T3" fmla="*/ 782638 h 782933"/>
              <a:gd name="T4" fmla="*/ 468069 w 574842"/>
              <a:gd name="T5" fmla="*/ 100507 h 782933"/>
              <a:gd name="T6" fmla="*/ 126974 w 574842"/>
              <a:gd name="T7" fmla="*/ 114149 h 782933"/>
              <a:gd name="T8" fmla="*/ 45112 w 574842"/>
              <a:gd name="T9" fmla="*/ 141435 h 782933"/>
              <a:gd name="T10" fmla="*/ 31468 w 574842"/>
              <a:gd name="T11" fmla="*/ 182362 h 782933"/>
              <a:gd name="T12" fmla="*/ 4180 w 574842"/>
              <a:gd name="T13" fmla="*/ 223290 h 782933"/>
              <a:gd name="T14" fmla="*/ 17824 w 574842"/>
              <a:gd name="T15" fmla="*/ 687139 h 782933"/>
              <a:gd name="T16" fmla="*/ 58755 w 574842"/>
              <a:gd name="T17" fmla="*/ 714425 h 782933"/>
              <a:gd name="T18" fmla="*/ 167905 w 574842"/>
              <a:gd name="T19" fmla="*/ 728068 h 782933"/>
              <a:gd name="T20" fmla="*/ 208837 w 574842"/>
              <a:gd name="T21" fmla="*/ 741709 h 782933"/>
              <a:gd name="T22" fmla="*/ 481713 w 574842"/>
              <a:gd name="T23" fmla="*/ 782638 h 7829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4842"/>
              <a:gd name="T37" fmla="*/ 0 h 782933"/>
              <a:gd name="T38" fmla="*/ 574842 w 574842"/>
              <a:gd name="T39" fmla="*/ 782933 h 7829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4842" h="782933">
                <a:moveTo>
                  <a:pt x="481853" y="782933"/>
                </a:moveTo>
                <a:lnTo>
                  <a:pt x="481853" y="782933"/>
                </a:lnTo>
                <a:cubicBezTo>
                  <a:pt x="477304" y="555470"/>
                  <a:pt x="574842" y="301514"/>
                  <a:pt x="468205" y="100545"/>
                </a:cubicBezTo>
                <a:cubicBezTo>
                  <a:pt x="414855" y="0"/>
                  <a:pt x="240304" y="103228"/>
                  <a:pt x="127011" y="114192"/>
                </a:cubicBezTo>
                <a:cubicBezTo>
                  <a:pt x="98373" y="116963"/>
                  <a:pt x="45125" y="141488"/>
                  <a:pt x="45125" y="141488"/>
                </a:cubicBezTo>
                <a:cubicBezTo>
                  <a:pt x="40576" y="155136"/>
                  <a:pt x="37911" y="169564"/>
                  <a:pt x="31477" y="182431"/>
                </a:cubicBezTo>
                <a:cubicBezTo>
                  <a:pt x="24141" y="197102"/>
                  <a:pt x="4624" y="206977"/>
                  <a:pt x="4181" y="223374"/>
                </a:cubicBezTo>
                <a:cubicBezTo>
                  <a:pt x="0" y="378059"/>
                  <a:pt x="741" y="533603"/>
                  <a:pt x="17829" y="687398"/>
                </a:cubicBezTo>
                <a:cubicBezTo>
                  <a:pt x="19640" y="703700"/>
                  <a:pt x="42947" y="710378"/>
                  <a:pt x="58772" y="714694"/>
                </a:cubicBezTo>
                <a:cubicBezTo>
                  <a:pt x="94157" y="724345"/>
                  <a:pt x="131560" y="723793"/>
                  <a:pt x="167954" y="728342"/>
                </a:cubicBezTo>
                <a:cubicBezTo>
                  <a:pt x="181602" y="732891"/>
                  <a:pt x="194791" y="739168"/>
                  <a:pt x="208898" y="741989"/>
                </a:cubicBezTo>
                <a:cubicBezTo>
                  <a:pt x="309309" y="762071"/>
                  <a:pt x="436361" y="776109"/>
                  <a:pt x="481853" y="782933"/>
                </a:cubicBezTo>
                <a:close/>
              </a:path>
            </a:pathLst>
          </a:custGeom>
          <a:blipFill dpi="0" rotWithShape="0">
            <a:blip r:embed="rId6"/>
            <a:srcRect/>
            <a:tile tx="0" ty="0" sx="100000" sy="100000" flip="none" algn="tl"/>
          </a:blipFill>
          <a:ln w="25400" cap="flat" cmpd="sng" algn="ctr">
            <a:solidFill>
              <a:srgbClr val="000000"/>
            </a:solidFill>
            <a:prstDash val="solid"/>
            <a:round/>
            <a:headEnd type="none" w="med" len="med"/>
            <a:tailEnd type="none" w="med" len="med"/>
          </a:ln>
        </p:spPr>
        <p:txBody>
          <a:bodyPr/>
          <a:lstStyle/>
          <a:p>
            <a:endParaRPr lang="en-US"/>
          </a:p>
        </p:txBody>
      </p:sp>
      <p:sp>
        <p:nvSpPr>
          <p:cNvPr id="20" name="Freeform 19"/>
          <p:cNvSpPr>
            <a:spLocks/>
          </p:cNvSpPr>
          <p:nvPr/>
        </p:nvSpPr>
        <p:spPr bwMode="auto">
          <a:xfrm>
            <a:off x="914400" y="2266950"/>
            <a:ext cx="2212975" cy="2857500"/>
          </a:xfrm>
          <a:custGeom>
            <a:avLst/>
            <a:gdLst>
              <a:gd name="T0" fmla="*/ 627797 w 2212959"/>
              <a:gd name="T1" fmla="*/ 1158383 h 2857600"/>
              <a:gd name="T2" fmla="*/ 327546 w 2212959"/>
              <a:gd name="T3" fmla="*/ 1253917 h 2857600"/>
              <a:gd name="T4" fmla="*/ 0 w 2212959"/>
              <a:gd name="T5" fmla="*/ 1294861 h 2857600"/>
              <a:gd name="T6" fmla="*/ 109182 w 2212959"/>
              <a:gd name="T7" fmla="*/ 1212974 h 2857600"/>
              <a:gd name="T8" fmla="*/ 191069 w 2212959"/>
              <a:gd name="T9" fmla="*/ 1090144 h 2857600"/>
              <a:gd name="T10" fmla="*/ 163773 w 2212959"/>
              <a:gd name="T11" fmla="*/ 980962 h 2857600"/>
              <a:gd name="T12" fmla="*/ 245660 w 2212959"/>
              <a:gd name="T13" fmla="*/ 885428 h 2857600"/>
              <a:gd name="T14" fmla="*/ 300251 w 2212959"/>
              <a:gd name="T15" fmla="*/ 708007 h 2857600"/>
              <a:gd name="T16" fmla="*/ 150125 w 2212959"/>
              <a:gd name="T17" fmla="*/ 612473 h 2857600"/>
              <a:gd name="T18" fmla="*/ 54591 w 2212959"/>
              <a:gd name="T19" fmla="*/ 516938 h 2857600"/>
              <a:gd name="T20" fmla="*/ 27296 w 2212959"/>
              <a:gd name="T21" fmla="*/ 243983 h 2857600"/>
              <a:gd name="T22" fmla="*/ 68239 w 2212959"/>
              <a:gd name="T23" fmla="*/ 162096 h 2857600"/>
              <a:gd name="T24" fmla="*/ 95534 w 2212959"/>
              <a:gd name="T25" fmla="*/ 66562 h 2857600"/>
              <a:gd name="T26" fmla="*/ 218364 w 2212959"/>
              <a:gd name="T27" fmla="*/ 11971 h 2857600"/>
              <a:gd name="T28" fmla="*/ 286603 w 2212959"/>
              <a:gd name="T29" fmla="*/ 66562 h 2857600"/>
              <a:gd name="T30" fmla="*/ 232012 w 2212959"/>
              <a:gd name="T31" fmla="*/ 162096 h 2857600"/>
              <a:gd name="T32" fmla="*/ 341194 w 2212959"/>
              <a:gd name="T33" fmla="*/ 257631 h 2857600"/>
              <a:gd name="T34" fmla="*/ 300251 w 2212959"/>
              <a:gd name="T35" fmla="*/ 380461 h 2857600"/>
              <a:gd name="T36" fmla="*/ 300251 w 2212959"/>
              <a:gd name="T37" fmla="*/ 489643 h 2857600"/>
              <a:gd name="T38" fmla="*/ 395785 w 2212959"/>
              <a:gd name="T39" fmla="*/ 598825 h 2857600"/>
              <a:gd name="T40" fmla="*/ 450376 w 2212959"/>
              <a:gd name="T41" fmla="*/ 721655 h 2857600"/>
              <a:gd name="T42" fmla="*/ 477672 w 2212959"/>
              <a:gd name="T43" fmla="*/ 817189 h 2857600"/>
              <a:gd name="T44" fmla="*/ 586854 w 2212959"/>
              <a:gd name="T45" fmla="*/ 885428 h 2857600"/>
              <a:gd name="T46" fmla="*/ 627797 w 2212959"/>
              <a:gd name="T47" fmla="*/ 1090144 h 2857600"/>
              <a:gd name="T48" fmla="*/ 682388 w 2212959"/>
              <a:gd name="T49" fmla="*/ 1240270 h 2857600"/>
              <a:gd name="T50" fmla="*/ 532263 w 2212959"/>
              <a:gd name="T51" fmla="*/ 1349452 h 2857600"/>
              <a:gd name="T52" fmla="*/ 409433 w 2212959"/>
              <a:gd name="T53" fmla="*/ 1404043 h 2857600"/>
              <a:gd name="T54" fmla="*/ 204716 w 2212959"/>
              <a:gd name="T55" fmla="*/ 1472282 h 2857600"/>
              <a:gd name="T56" fmla="*/ 232012 w 2212959"/>
              <a:gd name="T57" fmla="*/ 1540520 h 2857600"/>
              <a:gd name="T58" fmla="*/ 395785 w 2212959"/>
              <a:gd name="T59" fmla="*/ 1717941 h 2857600"/>
              <a:gd name="T60" fmla="*/ 436728 w 2212959"/>
              <a:gd name="T61" fmla="*/ 1854419 h 2857600"/>
              <a:gd name="T62" fmla="*/ 395785 w 2212959"/>
              <a:gd name="T63" fmla="*/ 2100079 h 2857600"/>
              <a:gd name="T64" fmla="*/ 559558 w 2212959"/>
              <a:gd name="T65" fmla="*/ 2181965 h 2857600"/>
              <a:gd name="T66" fmla="*/ 750627 w 2212959"/>
              <a:gd name="T67" fmla="*/ 2236556 h 2857600"/>
              <a:gd name="T68" fmla="*/ 873457 w 2212959"/>
              <a:gd name="T69" fmla="*/ 2154670 h 2857600"/>
              <a:gd name="T70" fmla="*/ 1037230 w 2212959"/>
              <a:gd name="T71" fmla="*/ 2086431 h 2857600"/>
              <a:gd name="T72" fmla="*/ 1405719 w 2212959"/>
              <a:gd name="T73" fmla="*/ 2086431 h 2857600"/>
              <a:gd name="T74" fmla="*/ 1528549 w 2212959"/>
              <a:gd name="T75" fmla="*/ 2141022 h 2857600"/>
              <a:gd name="T76" fmla="*/ 1569493 w 2212959"/>
              <a:gd name="T77" fmla="*/ 2222908 h 2857600"/>
              <a:gd name="T78" fmla="*/ 1705970 w 2212959"/>
              <a:gd name="T79" fmla="*/ 2345738 h 2857600"/>
              <a:gd name="T80" fmla="*/ 1815152 w 2212959"/>
              <a:gd name="T81" fmla="*/ 2441273 h 2857600"/>
              <a:gd name="T82" fmla="*/ 1910687 w 2212959"/>
              <a:gd name="T83" fmla="*/ 2550455 h 2857600"/>
              <a:gd name="T84" fmla="*/ 1992573 w 2212959"/>
              <a:gd name="T85" fmla="*/ 2700580 h 2857600"/>
              <a:gd name="T86" fmla="*/ 2060812 w 2212959"/>
              <a:gd name="T87" fmla="*/ 2509511 h 2857600"/>
              <a:gd name="T88" fmla="*/ 2156346 w 2212959"/>
              <a:gd name="T89" fmla="*/ 2441273 h 2857600"/>
              <a:gd name="T90" fmla="*/ 1992573 w 2212959"/>
              <a:gd name="T91" fmla="*/ 2345738 h 2857600"/>
              <a:gd name="T92" fmla="*/ 1869743 w 2212959"/>
              <a:gd name="T93" fmla="*/ 2277499 h 2857600"/>
              <a:gd name="T94" fmla="*/ 1760561 w 2212959"/>
              <a:gd name="T95" fmla="*/ 2181965 h 2857600"/>
              <a:gd name="T96" fmla="*/ 1705970 w 2212959"/>
              <a:gd name="T97" fmla="*/ 2018192 h 2857600"/>
              <a:gd name="T98" fmla="*/ 1610436 w 2212959"/>
              <a:gd name="T99" fmla="*/ 1922658 h 2857600"/>
              <a:gd name="T100" fmla="*/ 1528549 w 2212959"/>
              <a:gd name="T101" fmla="*/ 1881714 h 2857600"/>
              <a:gd name="T102" fmla="*/ 1364776 w 2212959"/>
              <a:gd name="T103" fmla="*/ 1758885 h 2857600"/>
              <a:gd name="T104" fmla="*/ 1310185 w 2212959"/>
              <a:gd name="T105" fmla="*/ 1704294 h 2857600"/>
              <a:gd name="T106" fmla="*/ 1255594 w 2212959"/>
              <a:gd name="T107" fmla="*/ 1608759 h 2857600"/>
              <a:gd name="T108" fmla="*/ 1160060 w 2212959"/>
              <a:gd name="T109" fmla="*/ 1581464 h 2857600"/>
              <a:gd name="T110" fmla="*/ 1119116 w 2212959"/>
              <a:gd name="T111" fmla="*/ 1499577 h 2857600"/>
              <a:gd name="T112" fmla="*/ 1078173 w 2212959"/>
              <a:gd name="T113" fmla="*/ 1308508 h 2857600"/>
              <a:gd name="T114" fmla="*/ 1050878 w 2212959"/>
              <a:gd name="T115" fmla="*/ 1008258 h 2857600"/>
              <a:gd name="T116" fmla="*/ 1091821 w 2212959"/>
              <a:gd name="T117" fmla="*/ 926371 h 2857600"/>
              <a:gd name="T118" fmla="*/ 982639 w 2212959"/>
              <a:gd name="T119" fmla="*/ 926371 h 2857600"/>
              <a:gd name="T120" fmla="*/ 928048 w 2212959"/>
              <a:gd name="T121" fmla="*/ 1049201 h 2857600"/>
              <a:gd name="T122" fmla="*/ 900752 w 2212959"/>
              <a:gd name="T123" fmla="*/ 1131088 h 2857600"/>
              <a:gd name="T124" fmla="*/ 736979 w 2212959"/>
              <a:gd name="T125" fmla="*/ 1172031 h 2857600"/>
              <a:gd name="T126" fmla="*/ 0 w 2212959"/>
              <a:gd name="T127" fmla="*/ 0 h 2857600"/>
              <a:gd name="T128" fmla="*/ 2212959 w 2212959"/>
              <a:gd name="T129" fmla="*/ 2857600 h 2857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212959" h="2857600">
                <a:moveTo>
                  <a:pt x="627797" y="1158383"/>
                </a:moveTo>
                <a:lnTo>
                  <a:pt x="627797" y="1158383"/>
                </a:lnTo>
                <a:lnTo>
                  <a:pt x="409433" y="1172031"/>
                </a:lnTo>
                <a:cubicBezTo>
                  <a:pt x="372648" y="1183735"/>
                  <a:pt x="359664" y="1232504"/>
                  <a:pt x="327546" y="1253917"/>
                </a:cubicBezTo>
                <a:cubicBezTo>
                  <a:pt x="313898" y="1263016"/>
                  <a:pt x="302879" y="1279178"/>
                  <a:pt x="286603" y="1281213"/>
                </a:cubicBezTo>
                <a:cubicBezTo>
                  <a:pt x="191699" y="1293076"/>
                  <a:pt x="95534" y="1290312"/>
                  <a:pt x="0" y="1294861"/>
                </a:cubicBezTo>
                <a:cubicBezTo>
                  <a:pt x="9099" y="1281213"/>
                  <a:pt x="15697" y="1265516"/>
                  <a:pt x="27296" y="1253917"/>
                </a:cubicBezTo>
                <a:cubicBezTo>
                  <a:pt x="53751" y="1227462"/>
                  <a:pt x="75883" y="1224074"/>
                  <a:pt x="109182" y="1212974"/>
                </a:cubicBezTo>
                <a:cubicBezTo>
                  <a:pt x="139364" y="1182792"/>
                  <a:pt x="158421" y="1169088"/>
                  <a:pt x="177421" y="1131088"/>
                </a:cubicBezTo>
                <a:cubicBezTo>
                  <a:pt x="183855" y="1118221"/>
                  <a:pt x="186520" y="1103792"/>
                  <a:pt x="191069" y="1090144"/>
                </a:cubicBezTo>
                <a:cubicBezTo>
                  <a:pt x="170426" y="1083263"/>
                  <a:pt x="117218" y="1074837"/>
                  <a:pt x="122830" y="1035553"/>
                </a:cubicBezTo>
                <a:cubicBezTo>
                  <a:pt x="126047" y="1013035"/>
                  <a:pt x="150125" y="999159"/>
                  <a:pt x="163773" y="980962"/>
                </a:cubicBezTo>
                <a:cubicBezTo>
                  <a:pt x="172763" y="953991"/>
                  <a:pt x="180666" y="918316"/>
                  <a:pt x="204716" y="899076"/>
                </a:cubicBezTo>
                <a:cubicBezTo>
                  <a:pt x="215950" y="890089"/>
                  <a:pt x="232012" y="889977"/>
                  <a:pt x="245660" y="885428"/>
                </a:cubicBezTo>
                <a:cubicBezTo>
                  <a:pt x="310656" y="787934"/>
                  <a:pt x="292294" y="835367"/>
                  <a:pt x="313899" y="748950"/>
                </a:cubicBezTo>
                <a:cubicBezTo>
                  <a:pt x="309350" y="735302"/>
                  <a:pt x="306685" y="720874"/>
                  <a:pt x="300251" y="708007"/>
                </a:cubicBezTo>
                <a:cubicBezTo>
                  <a:pt x="283354" y="674214"/>
                  <a:pt x="267105" y="655365"/>
                  <a:pt x="232012" y="639768"/>
                </a:cubicBezTo>
                <a:cubicBezTo>
                  <a:pt x="205720" y="628083"/>
                  <a:pt x="177421" y="621571"/>
                  <a:pt x="150125" y="612473"/>
                </a:cubicBezTo>
                <a:lnTo>
                  <a:pt x="109182" y="598825"/>
                </a:lnTo>
                <a:lnTo>
                  <a:pt x="54591" y="516938"/>
                </a:lnTo>
                <a:lnTo>
                  <a:pt x="27296" y="475995"/>
                </a:lnTo>
                <a:cubicBezTo>
                  <a:pt x="14258" y="345621"/>
                  <a:pt x="4501" y="357962"/>
                  <a:pt x="27296" y="243983"/>
                </a:cubicBezTo>
                <a:cubicBezTo>
                  <a:pt x="30117" y="229877"/>
                  <a:pt x="34510" y="215907"/>
                  <a:pt x="40943" y="203040"/>
                </a:cubicBezTo>
                <a:cubicBezTo>
                  <a:pt x="48279" y="188369"/>
                  <a:pt x="60903" y="176767"/>
                  <a:pt x="68239" y="162096"/>
                </a:cubicBezTo>
                <a:cubicBezTo>
                  <a:pt x="74673" y="149229"/>
                  <a:pt x="77935" y="134985"/>
                  <a:pt x="81887" y="121153"/>
                </a:cubicBezTo>
                <a:cubicBezTo>
                  <a:pt x="87040" y="103118"/>
                  <a:pt x="83817" y="81209"/>
                  <a:pt x="95534" y="66562"/>
                </a:cubicBezTo>
                <a:cubicBezTo>
                  <a:pt x="104521" y="55328"/>
                  <a:pt x="123611" y="59348"/>
                  <a:pt x="136478" y="52914"/>
                </a:cubicBezTo>
                <a:cubicBezTo>
                  <a:pt x="242308" y="0"/>
                  <a:pt x="115449" y="46277"/>
                  <a:pt x="218364" y="11971"/>
                </a:cubicBezTo>
                <a:cubicBezTo>
                  <a:pt x="245660" y="16520"/>
                  <a:pt x="278643" y="8332"/>
                  <a:pt x="300251" y="25619"/>
                </a:cubicBezTo>
                <a:cubicBezTo>
                  <a:pt x="311485" y="34606"/>
                  <a:pt x="293740" y="54072"/>
                  <a:pt x="286603" y="66562"/>
                </a:cubicBezTo>
                <a:cubicBezTo>
                  <a:pt x="275318" y="86311"/>
                  <a:pt x="259308" y="102956"/>
                  <a:pt x="245660" y="121153"/>
                </a:cubicBezTo>
                <a:cubicBezTo>
                  <a:pt x="241111" y="134801"/>
                  <a:pt x="238446" y="149229"/>
                  <a:pt x="232012" y="162096"/>
                </a:cubicBezTo>
                <a:cubicBezTo>
                  <a:pt x="193741" y="238636"/>
                  <a:pt x="158586" y="197914"/>
                  <a:pt x="327546" y="216688"/>
                </a:cubicBezTo>
                <a:cubicBezTo>
                  <a:pt x="332095" y="230336"/>
                  <a:pt x="341194" y="243245"/>
                  <a:pt x="341194" y="257631"/>
                </a:cubicBezTo>
                <a:cubicBezTo>
                  <a:pt x="341194" y="285303"/>
                  <a:pt x="336297" y="313265"/>
                  <a:pt x="327546" y="339517"/>
                </a:cubicBezTo>
                <a:cubicBezTo>
                  <a:pt x="322359" y="355078"/>
                  <a:pt x="307586" y="365790"/>
                  <a:pt x="300251" y="380461"/>
                </a:cubicBezTo>
                <a:cubicBezTo>
                  <a:pt x="293817" y="393328"/>
                  <a:pt x="291152" y="407756"/>
                  <a:pt x="286603" y="421404"/>
                </a:cubicBezTo>
                <a:cubicBezTo>
                  <a:pt x="291152" y="444150"/>
                  <a:pt x="288742" y="469503"/>
                  <a:pt x="300251" y="489643"/>
                </a:cubicBezTo>
                <a:cubicBezTo>
                  <a:pt x="308389" y="503884"/>
                  <a:pt x="330393" y="504594"/>
                  <a:pt x="341194" y="516938"/>
                </a:cubicBezTo>
                <a:cubicBezTo>
                  <a:pt x="362796" y="541626"/>
                  <a:pt x="377588" y="571529"/>
                  <a:pt x="395785" y="598825"/>
                </a:cubicBezTo>
                <a:lnTo>
                  <a:pt x="423081" y="639768"/>
                </a:lnTo>
                <a:lnTo>
                  <a:pt x="450376" y="721655"/>
                </a:lnTo>
                <a:cubicBezTo>
                  <a:pt x="454925" y="735303"/>
                  <a:pt x="460535" y="748642"/>
                  <a:pt x="464024" y="762598"/>
                </a:cubicBezTo>
                <a:cubicBezTo>
                  <a:pt x="468573" y="780795"/>
                  <a:pt x="470283" y="799949"/>
                  <a:pt x="477672" y="817189"/>
                </a:cubicBezTo>
                <a:cubicBezTo>
                  <a:pt x="484133" y="832265"/>
                  <a:pt x="491058" y="849439"/>
                  <a:pt x="504967" y="858132"/>
                </a:cubicBezTo>
                <a:cubicBezTo>
                  <a:pt x="529366" y="873381"/>
                  <a:pt x="586854" y="885428"/>
                  <a:pt x="586854" y="885428"/>
                </a:cubicBezTo>
                <a:cubicBezTo>
                  <a:pt x="604431" y="938163"/>
                  <a:pt x="603170" y="928735"/>
                  <a:pt x="614149" y="994610"/>
                </a:cubicBezTo>
                <a:cubicBezTo>
                  <a:pt x="619437" y="1026340"/>
                  <a:pt x="618553" y="1059333"/>
                  <a:pt x="627797" y="1090144"/>
                </a:cubicBezTo>
                <a:cubicBezTo>
                  <a:pt x="639171" y="1128055"/>
                  <a:pt x="666465" y="1138669"/>
                  <a:pt x="696036" y="1158383"/>
                </a:cubicBezTo>
                <a:cubicBezTo>
                  <a:pt x="709881" y="1199917"/>
                  <a:pt x="723354" y="1204425"/>
                  <a:pt x="682388" y="1240270"/>
                </a:cubicBezTo>
                <a:cubicBezTo>
                  <a:pt x="657700" y="1261872"/>
                  <a:pt x="600501" y="1294861"/>
                  <a:pt x="600501" y="1294861"/>
                </a:cubicBezTo>
                <a:cubicBezTo>
                  <a:pt x="554490" y="1363878"/>
                  <a:pt x="598183" y="1316492"/>
                  <a:pt x="532263" y="1349452"/>
                </a:cubicBezTo>
                <a:cubicBezTo>
                  <a:pt x="517592" y="1356787"/>
                  <a:pt x="506308" y="1370085"/>
                  <a:pt x="491319" y="1376747"/>
                </a:cubicBezTo>
                <a:cubicBezTo>
                  <a:pt x="465027" y="1388432"/>
                  <a:pt x="433373" y="1388083"/>
                  <a:pt x="409433" y="1404043"/>
                </a:cubicBezTo>
                <a:cubicBezTo>
                  <a:pt x="395785" y="1413141"/>
                  <a:pt x="383479" y="1424676"/>
                  <a:pt x="368490" y="1431338"/>
                </a:cubicBezTo>
                <a:cubicBezTo>
                  <a:pt x="285758" y="1468108"/>
                  <a:pt x="290548" y="1453209"/>
                  <a:pt x="204716" y="1472282"/>
                </a:cubicBezTo>
                <a:cubicBezTo>
                  <a:pt x="190673" y="1475403"/>
                  <a:pt x="177421" y="1481380"/>
                  <a:pt x="163773" y="1485929"/>
                </a:cubicBezTo>
                <a:cubicBezTo>
                  <a:pt x="242003" y="1603274"/>
                  <a:pt x="137836" y="1465178"/>
                  <a:pt x="232012" y="1540520"/>
                </a:cubicBezTo>
                <a:cubicBezTo>
                  <a:pt x="320199" y="1611070"/>
                  <a:pt x="197339" y="1560809"/>
                  <a:pt x="300251" y="1595111"/>
                </a:cubicBezTo>
                <a:cubicBezTo>
                  <a:pt x="378433" y="1673294"/>
                  <a:pt x="375101" y="1645549"/>
                  <a:pt x="395785" y="1717941"/>
                </a:cubicBezTo>
                <a:cubicBezTo>
                  <a:pt x="400938" y="1735976"/>
                  <a:pt x="404043" y="1754566"/>
                  <a:pt x="409433" y="1772532"/>
                </a:cubicBezTo>
                <a:cubicBezTo>
                  <a:pt x="417701" y="1800091"/>
                  <a:pt x="436728" y="1854419"/>
                  <a:pt x="436728" y="1854419"/>
                </a:cubicBezTo>
                <a:cubicBezTo>
                  <a:pt x="428201" y="1939698"/>
                  <a:pt x="428279" y="1983752"/>
                  <a:pt x="409433" y="2059135"/>
                </a:cubicBezTo>
                <a:cubicBezTo>
                  <a:pt x="405944" y="2073092"/>
                  <a:pt x="400334" y="2086431"/>
                  <a:pt x="395785" y="2100079"/>
                </a:cubicBezTo>
                <a:cubicBezTo>
                  <a:pt x="531230" y="2145225"/>
                  <a:pt x="324331" y="2069481"/>
                  <a:pt x="477672" y="2154670"/>
                </a:cubicBezTo>
                <a:cubicBezTo>
                  <a:pt x="502823" y="2168643"/>
                  <a:pt x="531645" y="2174987"/>
                  <a:pt x="559558" y="2181965"/>
                </a:cubicBezTo>
                <a:cubicBezTo>
                  <a:pt x="628106" y="2199102"/>
                  <a:pt x="596354" y="2189681"/>
                  <a:pt x="655093" y="2209261"/>
                </a:cubicBezTo>
                <a:cubicBezTo>
                  <a:pt x="673836" y="2265492"/>
                  <a:pt x="661580" y="2273659"/>
                  <a:pt x="750627" y="2236556"/>
                </a:cubicBezTo>
                <a:cubicBezTo>
                  <a:pt x="780908" y="2223939"/>
                  <a:pt x="805218" y="2200162"/>
                  <a:pt x="832513" y="2181965"/>
                </a:cubicBezTo>
                <a:cubicBezTo>
                  <a:pt x="846161" y="2172866"/>
                  <a:pt x="857896" y="2159857"/>
                  <a:pt x="873457" y="2154670"/>
                </a:cubicBezTo>
                <a:cubicBezTo>
                  <a:pt x="900752" y="2145571"/>
                  <a:pt x="931403" y="2143333"/>
                  <a:pt x="955343" y="2127374"/>
                </a:cubicBezTo>
                <a:cubicBezTo>
                  <a:pt x="982945" y="2108973"/>
                  <a:pt x="1002926" y="2090467"/>
                  <a:pt x="1037230" y="2086431"/>
                </a:cubicBezTo>
                <a:cubicBezTo>
                  <a:pt x="1100645" y="2078970"/>
                  <a:pt x="1164609" y="2077332"/>
                  <a:pt x="1228299" y="2072783"/>
                </a:cubicBezTo>
                <a:cubicBezTo>
                  <a:pt x="1287439" y="2077332"/>
                  <a:pt x="1347130" y="2077180"/>
                  <a:pt x="1405719" y="2086431"/>
                </a:cubicBezTo>
                <a:cubicBezTo>
                  <a:pt x="1434139" y="2090918"/>
                  <a:pt x="1487606" y="2113726"/>
                  <a:pt x="1487606" y="2113726"/>
                </a:cubicBezTo>
                <a:cubicBezTo>
                  <a:pt x="1501254" y="2122825"/>
                  <a:pt x="1518302" y="2128214"/>
                  <a:pt x="1528549" y="2141022"/>
                </a:cubicBezTo>
                <a:cubicBezTo>
                  <a:pt x="1537536" y="2152256"/>
                  <a:pt x="1535763" y="2169098"/>
                  <a:pt x="1542197" y="2181965"/>
                </a:cubicBezTo>
                <a:cubicBezTo>
                  <a:pt x="1549533" y="2196636"/>
                  <a:pt x="1560394" y="2209260"/>
                  <a:pt x="1569493" y="2222908"/>
                </a:cubicBezTo>
                <a:cubicBezTo>
                  <a:pt x="1593513" y="2294974"/>
                  <a:pt x="1571170" y="2255872"/>
                  <a:pt x="1665027" y="2318443"/>
                </a:cubicBezTo>
                <a:lnTo>
                  <a:pt x="1705970" y="2345738"/>
                </a:lnTo>
                <a:cubicBezTo>
                  <a:pt x="1715069" y="2359386"/>
                  <a:pt x="1720922" y="2375881"/>
                  <a:pt x="1733266" y="2386682"/>
                </a:cubicBezTo>
                <a:cubicBezTo>
                  <a:pt x="1757954" y="2408284"/>
                  <a:pt x="1815152" y="2441273"/>
                  <a:pt x="1815152" y="2441273"/>
                </a:cubicBezTo>
                <a:cubicBezTo>
                  <a:pt x="1887944" y="2550459"/>
                  <a:pt x="1792403" y="2418523"/>
                  <a:pt x="1883391" y="2509511"/>
                </a:cubicBezTo>
                <a:cubicBezTo>
                  <a:pt x="1894990" y="2521110"/>
                  <a:pt x="1901588" y="2536807"/>
                  <a:pt x="1910687" y="2550455"/>
                </a:cubicBezTo>
                <a:cubicBezTo>
                  <a:pt x="1927119" y="2846250"/>
                  <a:pt x="1878466" y="2857600"/>
                  <a:pt x="1951630" y="2755171"/>
                </a:cubicBezTo>
                <a:cubicBezTo>
                  <a:pt x="1964851" y="2736662"/>
                  <a:pt x="1978925" y="2718777"/>
                  <a:pt x="1992573" y="2700580"/>
                </a:cubicBezTo>
                <a:cubicBezTo>
                  <a:pt x="2022122" y="2582388"/>
                  <a:pt x="1985938" y="2710343"/>
                  <a:pt x="2033516" y="2591398"/>
                </a:cubicBezTo>
                <a:cubicBezTo>
                  <a:pt x="2044202" y="2564684"/>
                  <a:pt x="2060812" y="2509511"/>
                  <a:pt x="2060812" y="2509511"/>
                </a:cubicBezTo>
                <a:cubicBezTo>
                  <a:pt x="2074460" y="2514060"/>
                  <a:pt x="2087369" y="2523159"/>
                  <a:pt x="2101755" y="2523159"/>
                </a:cubicBezTo>
                <a:cubicBezTo>
                  <a:pt x="2154324" y="2523159"/>
                  <a:pt x="2212959" y="2514060"/>
                  <a:pt x="2156346" y="2441273"/>
                </a:cubicBezTo>
                <a:cubicBezTo>
                  <a:pt x="2123496" y="2399037"/>
                  <a:pt x="2078828" y="2388138"/>
                  <a:pt x="2033516" y="2373034"/>
                </a:cubicBezTo>
                <a:cubicBezTo>
                  <a:pt x="2019868" y="2363935"/>
                  <a:pt x="2007244" y="2353073"/>
                  <a:pt x="1992573" y="2345738"/>
                </a:cubicBezTo>
                <a:cubicBezTo>
                  <a:pt x="1979706" y="2339304"/>
                  <a:pt x="1964205" y="2339077"/>
                  <a:pt x="1951630" y="2332091"/>
                </a:cubicBezTo>
                <a:cubicBezTo>
                  <a:pt x="1922953" y="2316159"/>
                  <a:pt x="1897039" y="2295696"/>
                  <a:pt x="1869743" y="2277499"/>
                </a:cubicBezTo>
                <a:lnTo>
                  <a:pt x="1828800" y="2250204"/>
                </a:lnTo>
                <a:cubicBezTo>
                  <a:pt x="1756008" y="2141019"/>
                  <a:pt x="1851549" y="2272954"/>
                  <a:pt x="1760561" y="2181965"/>
                </a:cubicBezTo>
                <a:cubicBezTo>
                  <a:pt x="1734105" y="2155509"/>
                  <a:pt x="1730718" y="2133378"/>
                  <a:pt x="1719618" y="2100079"/>
                </a:cubicBezTo>
                <a:cubicBezTo>
                  <a:pt x="1715069" y="2072783"/>
                  <a:pt x="1711973" y="2045205"/>
                  <a:pt x="1705970" y="2018192"/>
                </a:cubicBezTo>
                <a:cubicBezTo>
                  <a:pt x="1702849" y="2004149"/>
                  <a:pt x="1702494" y="1987421"/>
                  <a:pt x="1692322" y="1977249"/>
                </a:cubicBezTo>
                <a:cubicBezTo>
                  <a:pt x="1669125" y="1954052"/>
                  <a:pt x="1637731" y="1940855"/>
                  <a:pt x="1610436" y="1922658"/>
                </a:cubicBezTo>
                <a:cubicBezTo>
                  <a:pt x="1596788" y="1913559"/>
                  <a:pt x="1585054" y="1900549"/>
                  <a:pt x="1569493" y="1895362"/>
                </a:cubicBezTo>
                <a:cubicBezTo>
                  <a:pt x="1555845" y="1890813"/>
                  <a:pt x="1541125" y="1888701"/>
                  <a:pt x="1528549" y="1881714"/>
                </a:cubicBezTo>
                <a:cubicBezTo>
                  <a:pt x="1499872" y="1865782"/>
                  <a:pt x="1469860" y="1850319"/>
                  <a:pt x="1446663" y="1827123"/>
                </a:cubicBezTo>
                <a:cubicBezTo>
                  <a:pt x="1416479" y="1796940"/>
                  <a:pt x="1402778" y="1777886"/>
                  <a:pt x="1364776" y="1758885"/>
                </a:cubicBezTo>
                <a:cubicBezTo>
                  <a:pt x="1351909" y="1752451"/>
                  <a:pt x="1337481" y="1749786"/>
                  <a:pt x="1323833" y="1745237"/>
                </a:cubicBezTo>
                <a:cubicBezTo>
                  <a:pt x="1319284" y="1731589"/>
                  <a:pt x="1313674" y="1718250"/>
                  <a:pt x="1310185" y="1704294"/>
                </a:cubicBezTo>
                <a:cubicBezTo>
                  <a:pt x="1304559" y="1681790"/>
                  <a:pt x="1308046" y="1656196"/>
                  <a:pt x="1296537" y="1636055"/>
                </a:cubicBezTo>
                <a:cubicBezTo>
                  <a:pt x="1288399" y="1621814"/>
                  <a:pt x="1270670" y="1615220"/>
                  <a:pt x="1255594" y="1608759"/>
                </a:cubicBezTo>
                <a:cubicBezTo>
                  <a:pt x="1238354" y="1601370"/>
                  <a:pt x="1219038" y="1600264"/>
                  <a:pt x="1201003" y="1595111"/>
                </a:cubicBezTo>
                <a:cubicBezTo>
                  <a:pt x="1187171" y="1591159"/>
                  <a:pt x="1173708" y="1586013"/>
                  <a:pt x="1160060" y="1581464"/>
                </a:cubicBezTo>
                <a:cubicBezTo>
                  <a:pt x="1155511" y="1567816"/>
                  <a:pt x="1152846" y="1553387"/>
                  <a:pt x="1146412" y="1540520"/>
                </a:cubicBezTo>
                <a:cubicBezTo>
                  <a:pt x="1139076" y="1525849"/>
                  <a:pt x="1122804" y="1515560"/>
                  <a:pt x="1119116" y="1499577"/>
                </a:cubicBezTo>
                <a:cubicBezTo>
                  <a:pt x="1108836" y="1455028"/>
                  <a:pt x="1115048" y="1407804"/>
                  <a:pt x="1105469" y="1363099"/>
                </a:cubicBezTo>
                <a:cubicBezTo>
                  <a:pt x="1101206" y="1343206"/>
                  <a:pt x="1086187" y="1327208"/>
                  <a:pt x="1078173" y="1308508"/>
                </a:cubicBezTo>
                <a:cubicBezTo>
                  <a:pt x="1044269" y="1229401"/>
                  <a:pt x="1089686" y="1305306"/>
                  <a:pt x="1037230" y="1226622"/>
                </a:cubicBezTo>
                <a:cubicBezTo>
                  <a:pt x="1041779" y="1153834"/>
                  <a:pt x="1039504" y="1080296"/>
                  <a:pt x="1050878" y="1008258"/>
                </a:cubicBezTo>
                <a:cubicBezTo>
                  <a:pt x="1053436" y="992056"/>
                  <a:pt x="1070838" y="981985"/>
                  <a:pt x="1078173" y="967314"/>
                </a:cubicBezTo>
                <a:cubicBezTo>
                  <a:pt x="1084607" y="954447"/>
                  <a:pt x="1087272" y="940019"/>
                  <a:pt x="1091821" y="926371"/>
                </a:cubicBezTo>
                <a:cubicBezTo>
                  <a:pt x="1087272" y="912723"/>
                  <a:pt x="1091530" y="890771"/>
                  <a:pt x="1078173" y="885428"/>
                </a:cubicBezTo>
                <a:cubicBezTo>
                  <a:pt x="1050633" y="874412"/>
                  <a:pt x="1001619" y="913718"/>
                  <a:pt x="982639" y="926371"/>
                </a:cubicBezTo>
                <a:cubicBezTo>
                  <a:pt x="973540" y="940019"/>
                  <a:pt x="962005" y="952325"/>
                  <a:pt x="955343" y="967314"/>
                </a:cubicBezTo>
                <a:cubicBezTo>
                  <a:pt x="943658" y="993606"/>
                  <a:pt x="937146" y="1021905"/>
                  <a:pt x="928048" y="1049201"/>
                </a:cubicBezTo>
                <a:lnTo>
                  <a:pt x="914400" y="1090144"/>
                </a:lnTo>
                <a:cubicBezTo>
                  <a:pt x="909851" y="1103792"/>
                  <a:pt x="914400" y="1126539"/>
                  <a:pt x="900752" y="1131088"/>
                </a:cubicBezTo>
                <a:lnTo>
                  <a:pt x="859809" y="1144735"/>
                </a:lnTo>
                <a:cubicBezTo>
                  <a:pt x="796155" y="1187172"/>
                  <a:pt x="835269" y="1172031"/>
                  <a:pt x="736979" y="1172031"/>
                </a:cubicBezTo>
              </a:path>
            </a:pathLst>
          </a:custGeom>
          <a:solidFill>
            <a:srgbClr val="C00000">
              <a:alpha val="63136"/>
            </a:srgbClr>
          </a:solidFill>
          <a:ln w="25400" cap="flat" cmpd="sng" algn="ctr">
            <a:solidFill>
              <a:srgbClr val="000000"/>
            </a:solidFill>
            <a:prstDash val="solid"/>
            <a:round/>
            <a:headEnd type="none" w="med" len="med"/>
            <a:tailEnd type="none" w="med" len="med"/>
          </a:ln>
        </p:spPr>
        <p:txBody>
          <a:bodyPr/>
          <a:lstStyle/>
          <a:p>
            <a:endParaRPr lang="en-US"/>
          </a:p>
        </p:txBody>
      </p:sp>
      <p:sp>
        <p:nvSpPr>
          <p:cNvPr id="21" name="Freeform 20"/>
          <p:cNvSpPr>
            <a:spLocks/>
          </p:cNvSpPr>
          <p:nvPr/>
        </p:nvSpPr>
        <p:spPr bwMode="auto">
          <a:xfrm>
            <a:off x="3097213" y="1204913"/>
            <a:ext cx="1501775" cy="3122612"/>
          </a:xfrm>
          <a:custGeom>
            <a:avLst/>
            <a:gdLst>
              <a:gd name="T0" fmla="*/ 1501688 w 1501688"/>
              <a:gd name="T1" fmla="*/ 3080789 h 3122192"/>
              <a:gd name="T2" fmla="*/ 1378858 w 1501688"/>
              <a:gd name="T3" fmla="*/ 2930664 h 3122192"/>
              <a:gd name="T4" fmla="*/ 1228732 w 1501688"/>
              <a:gd name="T5" fmla="*/ 2821482 h 3122192"/>
              <a:gd name="T6" fmla="*/ 996720 w 1501688"/>
              <a:gd name="T7" fmla="*/ 2821482 h 3122192"/>
              <a:gd name="T8" fmla="*/ 737413 w 1501688"/>
              <a:gd name="T9" fmla="*/ 2862425 h 3122192"/>
              <a:gd name="T10" fmla="*/ 710117 w 1501688"/>
              <a:gd name="T11" fmla="*/ 2671356 h 3122192"/>
              <a:gd name="T12" fmla="*/ 491753 w 1501688"/>
              <a:gd name="T13" fmla="*/ 2466640 h 3122192"/>
              <a:gd name="T14" fmla="*/ 396219 w 1501688"/>
              <a:gd name="T15" fmla="*/ 2412049 h 3122192"/>
              <a:gd name="T16" fmla="*/ 55025 w 1501688"/>
              <a:gd name="T17" fmla="*/ 2357458 h 3122192"/>
              <a:gd name="T18" fmla="*/ 434 w 1501688"/>
              <a:gd name="T19" fmla="*/ 2234628 h 3122192"/>
              <a:gd name="T20" fmla="*/ 82320 w 1501688"/>
              <a:gd name="T21" fmla="*/ 2070855 h 3122192"/>
              <a:gd name="T22" fmla="*/ 232446 w 1501688"/>
              <a:gd name="T23" fmla="*/ 1961673 h 3122192"/>
              <a:gd name="T24" fmla="*/ 355276 w 1501688"/>
              <a:gd name="T25" fmla="*/ 1866138 h 3122192"/>
              <a:gd name="T26" fmla="*/ 396219 w 1501688"/>
              <a:gd name="T27" fmla="*/ 1729661 h 3122192"/>
              <a:gd name="T28" fmla="*/ 355276 w 1501688"/>
              <a:gd name="T29" fmla="*/ 1593183 h 3122192"/>
              <a:gd name="T30" fmla="*/ 287037 w 1501688"/>
              <a:gd name="T31" fmla="*/ 1402114 h 3122192"/>
              <a:gd name="T32" fmla="*/ 177855 w 1501688"/>
              <a:gd name="T33" fmla="*/ 1224693 h 3122192"/>
              <a:gd name="T34" fmla="*/ 273389 w 1501688"/>
              <a:gd name="T35" fmla="*/ 1142807 h 3122192"/>
              <a:gd name="T36" fmla="*/ 437162 w 1501688"/>
              <a:gd name="T37" fmla="*/ 1156455 h 3122192"/>
              <a:gd name="T38" fmla="*/ 478105 w 1501688"/>
              <a:gd name="T39" fmla="*/ 1047273 h 3122192"/>
              <a:gd name="T40" fmla="*/ 505401 w 1501688"/>
              <a:gd name="T41" fmla="*/ 951738 h 3122192"/>
              <a:gd name="T42" fmla="*/ 764708 w 1501688"/>
              <a:gd name="T43" fmla="*/ 856204 h 3122192"/>
              <a:gd name="T44" fmla="*/ 996720 w 1501688"/>
              <a:gd name="T45" fmla="*/ 856204 h 3122192"/>
              <a:gd name="T46" fmla="*/ 983073 w 1501688"/>
              <a:gd name="T47" fmla="*/ 774317 h 3122192"/>
              <a:gd name="T48" fmla="*/ 860243 w 1501688"/>
              <a:gd name="T49" fmla="*/ 692431 h 3122192"/>
              <a:gd name="T50" fmla="*/ 969425 w 1501688"/>
              <a:gd name="T51" fmla="*/ 624192 h 3122192"/>
              <a:gd name="T52" fmla="*/ 1064959 w 1501688"/>
              <a:gd name="T53" fmla="*/ 501362 h 3122192"/>
              <a:gd name="T54" fmla="*/ 1174141 w 1501688"/>
              <a:gd name="T55" fmla="*/ 351237 h 3122192"/>
              <a:gd name="T56" fmla="*/ 1269676 w 1501688"/>
              <a:gd name="T57" fmla="*/ 228407 h 3122192"/>
              <a:gd name="T58" fmla="*/ 1351562 w 1501688"/>
              <a:gd name="T59" fmla="*/ 91929 h 3122192"/>
              <a:gd name="T60" fmla="*/ 1433449 w 1501688"/>
              <a:gd name="T61" fmla="*/ 91929 h 3122192"/>
              <a:gd name="T62" fmla="*/ 1474392 w 1501688"/>
              <a:gd name="T63" fmla="*/ 2821482 h 3122192"/>
              <a:gd name="T64" fmla="*/ 1419801 w 1501688"/>
              <a:gd name="T65" fmla="*/ 3094437 h 3122192"/>
              <a:gd name="T66" fmla="*/ 1392505 w 1501688"/>
              <a:gd name="T67" fmla="*/ 3053493 h 3122192"/>
              <a:gd name="T68" fmla="*/ 0 w 1501688"/>
              <a:gd name="T69" fmla="*/ 0 h 3122192"/>
              <a:gd name="T70" fmla="*/ 1501688 w 1501688"/>
              <a:gd name="T71" fmla="*/ 3122192 h 3122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1501688" h="3122192">
                <a:moveTo>
                  <a:pt x="1501688" y="3080789"/>
                </a:moveTo>
                <a:lnTo>
                  <a:pt x="1501688" y="3080789"/>
                </a:lnTo>
                <a:cubicBezTo>
                  <a:pt x="1474392" y="3044395"/>
                  <a:pt x="1448609" y="3006816"/>
                  <a:pt x="1419801" y="2971607"/>
                </a:cubicBezTo>
                <a:cubicBezTo>
                  <a:pt x="1407579" y="2956669"/>
                  <a:pt x="1389564" y="2946723"/>
                  <a:pt x="1378858" y="2930664"/>
                </a:cubicBezTo>
                <a:cubicBezTo>
                  <a:pt x="1339730" y="2871972"/>
                  <a:pt x="1411626" y="2867203"/>
                  <a:pt x="1283323" y="2835129"/>
                </a:cubicBezTo>
                <a:cubicBezTo>
                  <a:pt x="1265126" y="2830580"/>
                  <a:pt x="1246698" y="2826872"/>
                  <a:pt x="1228732" y="2821482"/>
                </a:cubicBezTo>
                <a:cubicBezTo>
                  <a:pt x="1201174" y="2813214"/>
                  <a:pt x="1146846" y="2794186"/>
                  <a:pt x="1146846" y="2794186"/>
                </a:cubicBezTo>
                <a:cubicBezTo>
                  <a:pt x="1123051" y="2797160"/>
                  <a:pt x="1033368" y="2801122"/>
                  <a:pt x="996720" y="2821482"/>
                </a:cubicBezTo>
                <a:cubicBezTo>
                  <a:pt x="968043" y="2837414"/>
                  <a:pt x="914834" y="2876073"/>
                  <a:pt x="914834" y="2876073"/>
                </a:cubicBezTo>
                <a:cubicBezTo>
                  <a:pt x="855694" y="2871524"/>
                  <a:pt x="794446" y="2878720"/>
                  <a:pt x="737413" y="2862425"/>
                </a:cubicBezTo>
                <a:cubicBezTo>
                  <a:pt x="723581" y="2858473"/>
                  <a:pt x="725800" y="2835723"/>
                  <a:pt x="723765" y="2821482"/>
                </a:cubicBezTo>
                <a:cubicBezTo>
                  <a:pt x="716659" y="2771739"/>
                  <a:pt x="724295" y="2719563"/>
                  <a:pt x="710117" y="2671356"/>
                </a:cubicBezTo>
                <a:cubicBezTo>
                  <a:pt x="701372" y="2641624"/>
                  <a:pt x="645449" y="2572533"/>
                  <a:pt x="614583" y="2548526"/>
                </a:cubicBezTo>
                <a:cubicBezTo>
                  <a:pt x="491662" y="2452920"/>
                  <a:pt x="573685" y="2528090"/>
                  <a:pt x="491753" y="2466640"/>
                </a:cubicBezTo>
                <a:cubicBezTo>
                  <a:pt x="473556" y="2452992"/>
                  <a:pt x="456911" y="2436981"/>
                  <a:pt x="437162" y="2425696"/>
                </a:cubicBezTo>
                <a:cubicBezTo>
                  <a:pt x="424672" y="2418559"/>
                  <a:pt x="409442" y="2417716"/>
                  <a:pt x="396219" y="2412049"/>
                </a:cubicBezTo>
                <a:cubicBezTo>
                  <a:pt x="346988" y="2390950"/>
                  <a:pt x="340956" y="2376240"/>
                  <a:pt x="287037" y="2371105"/>
                </a:cubicBezTo>
                <a:cubicBezTo>
                  <a:pt x="209915" y="2363760"/>
                  <a:pt x="132362" y="2362007"/>
                  <a:pt x="55025" y="2357458"/>
                </a:cubicBezTo>
                <a:cubicBezTo>
                  <a:pt x="45926" y="2343810"/>
                  <a:pt x="34391" y="2331503"/>
                  <a:pt x="27729" y="2316514"/>
                </a:cubicBezTo>
                <a:cubicBezTo>
                  <a:pt x="16044" y="2290222"/>
                  <a:pt x="434" y="2234628"/>
                  <a:pt x="434" y="2234628"/>
                </a:cubicBezTo>
                <a:cubicBezTo>
                  <a:pt x="9024" y="2174497"/>
                  <a:pt x="0" y="2139527"/>
                  <a:pt x="41377" y="2098150"/>
                </a:cubicBezTo>
                <a:cubicBezTo>
                  <a:pt x="52975" y="2086552"/>
                  <a:pt x="68672" y="2079953"/>
                  <a:pt x="82320" y="2070855"/>
                </a:cubicBezTo>
                <a:cubicBezTo>
                  <a:pt x="91419" y="2057207"/>
                  <a:pt x="97272" y="2040712"/>
                  <a:pt x="109616" y="2029911"/>
                </a:cubicBezTo>
                <a:cubicBezTo>
                  <a:pt x="167375" y="1979371"/>
                  <a:pt x="176210" y="1980417"/>
                  <a:pt x="232446" y="1961673"/>
                </a:cubicBezTo>
                <a:cubicBezTo>
                  <a:pt x="334105" y="1893898"/>
                  <a:pt x="209243" y="1981008"/>
                  <a:pt x="314332" y="1893434"/>
                </a:cubicBezTo>
                <a:cubicBezTo>
                  <a:pt x="326933" y="1882933"/>
                  <a:pt x="341628" y="1875237"/>
                  <a:pt x="355276" y="1866138"/>
                </a:cubicBezTo>
                <a:cubicBezTo>
                  <a:pt x="373473" y="1838843"/>
                  <a:pt x="417824" y="1816077"/>
                  <a:pt x="409867" y="1784252"/>
                </a:cubicBezTo>
                <a:cubicBezTo>
                  <a:pt x="405318" y="1766055"/>
                  <a:pt x="399574" y="1748115"/>
                  <a:pt x="396219" y="1729661"/>
                </a:cubicBezTo>
                <a:cubicBezTo>
                  <a:pt x="390464" y="1698012"/>
                  <a:pt x="391814" y="1664938"/>
                  <a:pt x="382571" y="1634126"/>
                </a:cubicBezTo>
                <a:cubicBezTo>
                  <a:pt x="377858" y="1618415"/>
                  <a:pt x="361938" y="1608172"/>
                  <a:pt x="355276" y="1593183"/>
                </a:cubicBezTo>
                <a:cubicBezTo>
                  <a:pt x="248994" y="1354047"/>
                  <a:pt x="391389" y="1648544"/>
                  <a:pt x="314332" y="1443058"/>
                </a:cubicBezTo>
                <a:cubicBezTo>
                  <a:pt x="308573" y="1427700"/>
                  <a:pt x="295175" y="1416356"/>
                  <a:pt x="287037" y="1402114"/>
                </a:cubicBezTo>
                <a:cubicBezTo>
                  <a:pt x="173434" y="1203307"/>
                  <a:pt x="322654" y="1459701"/>
                  <a:pt x="246093" y="1306580"/>
                </a:cubicBezTo>
                <a:cubicBezTo>
                  <a:pt x="227092" y="1268578"/>
                  <a:pt x="208038" y="1254877"/>
                  <a:pt x="177855" y="1224693"/>
                </a:cubicBezTo>
                <a:cubicBezTo>
                  <a:pt x="168822" y="1188563"/>
                  <a:pt x="141378" y="1145102"/>
                  <a:pt x="205150" y="1129159"/>
                </a:cubicBezTo>
                <a:cubicBezTo>
                  <a:pt x="227654" y="1123533"/>
                  <a:pt x="251010" y="1136704"/>
                  <a:pt x="273389" y="1142807"/>
                </a:cubicBezTo>
                <a:cubicBezTo>
                  <a:pt x="301147" y="1150377"/>
                  <a:pt x="355276" y="1170102"/>
                  <a:pt x="355276" y="1170102"/>
                </a:cubicBezTo>
                <a:cubicBezTo>
                  <a:pt x="382571" y="1165553"/>
                  <a:pt x="412412" y="1168830"/>
                  <a:pt x="437162" y="1156455"/>
                </a:cubicBezTo>
                <a:cubicBezTo>
                  <a:pt x="451833" y="1149119"/>
                  <a:pt x="458699" y="1130869"/>
                  <a:pt x="464458" y="1115511"/>
                </a:cubicBezTo>
                <a:cubicBezTo>
                  <a:pt x="472603" y="1093791"/>
                  <a:pt x="472479" y="1069777"/>
                  <a:pt x="478105" y="1047273"/>
                </a:cubicBezTo>
                <a:cubicBezTo>
                  <a:pt x="481594" y="1033316"/>
                  <a:pt x="487801" y="1020162"/>
                  <a:pt x="491753" y="1006329"/>
                </a:cubicBezTo>
                <a:cubicBezTo>
                  <a:pt x="496906" y="988294"/>
                  <a:pt x="500852" y="969935"/>
                  <a:pt x="505401" y="951738"/>
                </a:cubicBezTo>
                <a:cubicBezTo>
                  <a:pt x="509950" y="910795"/>
                  <a:pt x="482700" y="848294"/>
                  <a:pt x="519049" y="828908"/>
                </a:cubicBezTo>
                <a:cubicBezTo>
                  <a:pt x="556635" y="808862"/>
                  <a:pt x="698755" y="837360"/>
                  <a:pt x="764708" y="856204"/>
                </a:cubicBezTo>
                <a:cubicBezTo>
                  <a:pt x="778541" y="860156"/>
                  <a:pt x="792004" y="865303"/>
                  <a:pt x="805652" y="869852"/>
                </a:cubicBezTo>
                <a:cubicBezTo>
                  <a:pt x="869341" y="865303"/>
                  <a:pt x="935024" y="872656"/>
                  <a:pt x="996720" y="856204"/>
                </a:cubicBezTo>
                <a:cubicBezTo>
                  <a:pt x="1010620" y="852497"/>
                  <a:pt x="1012733" y="829451"/>
                  <a:pt x="1010368" y="815261"/>
                </a:cubicBezTo>
                <a:cubicBezTo>
                  <a:pt x="1007672" y="799081"/>
                  <a:pt x="994671" y="785915"/>
                  <a:pt x="983073" y="774317"/>
                </a:cubicBezTo>
                <a:cubicBezTo>
                  <a:pt x="956618" y="747862"/>
                  <a:pt x="934484" y="744474"/>
                  <a:pt x="901186" y="733374"/>
                </a:cubicBezTo>
                <a:cubicBezTo>
                  <a:pt x="887538" y="719726"/>
                  <a:pt x="877115" y="701804"/>
                  <a:pt x="860243" y="692431"/>
                </a:cubicBezTo>
                <a:cubicBezTo>
                  <a:pt x="835092" y="678458"/>
                  <a:pt x="778356" y="665135"/>
                  <a:pt x="778356" y="665135"/>
                </a:cubicBezTo>
                <a:cubicBezTo>
                  <a:pt x="895038" y="626242"/>
                  <a:pt x="831693" y="641409"/>
                  <a:pt x="969425" y="624192"/>
                </a:cubicBezTo>
                <a:cubicBezTo>
                  <a:pt x="987622" y="596896"/>
                  <a:pt x="1000819" y="565502"/>
                  <a:pt x="1024016" y="542305"/>
                </a:cubicBezTo>
                <a:cubicBezTo>
                  <a:pt x="1037664" y="528657"/>
                  <a:pt x="1053109" y="516597"/>
                  <a:pt x="1064959" y="501362"/>
                </a:cubicBezTo>
                <a:cubicBezTo>
                  <a:pt x="1150695" y="391130"/>
                  <a:pt x="1081231" y="445022"/>
                  <a:pt x="1160493" y="392180"/>
                </a:cubicBezTo>
                <a:cubicBezTo>
                  <a:pt x="1165042" y="378532"/>
                  <a:pt x="1167707" y="364104"/>
                  <a:pt x="1174141" y="351237"/>
                </a:cubicBezTo>
                <a:cubicBezTo>
                  <a:pt x="1199555" y="300409"/>
                  <a:pt x="1204650" y="314625"/>
                  <a:pt x="1242380" y="269350"/>
                </a:cubicBezTo>
                <a:cubicBezTo>
                  <a:pt x="1252881" y="256749"/>
                  <a:pt x="1260577" y="242055"/>
                  <a:pt x="1269676" y="228407"/>
                </a:cubicBezTo>
                <a:cubicBezTo>
                  <a:pt x="1274225" y="210210"/>
                  <a:pt x="1275934" y="191056"/>
                  <a:pt x="1283323" y="173816"/>
                </a:cubicBezTo>
                <a:cubicBezTo>
                  <a:pt x="1293392" y="150321"/>
                  <a:pt x="1331890" y="105044"/>
                  <a:pt x="1351562" y="91929"/>
                </a:cubicBezTo>
                <a:cubicBezTo>
                  <a:pt x="1363532" y="83949"/>
                  <a:pt x="1378857" y="82831"/>
                  <a:pt x="1392505" y="78282"/>
                </a:cubicBezTo>
                <a:cubicBezTo>
                  <a:pt x="1417715" y="40467"/>
                  <a:pt x="1430106" y="0"/>
                  <a:pt x="1433449" y="91929"/>
                </a:cubicBezTo>
                <a:cubicBezTo>
                  <a:pt x="1463149" y="908694"/>
                  <a:pt x="1407096" y="547968"/>
                  <a:pt x="1460744" y="869852"/>
                </a:cubicBezTo>
                <a:cubicBezTo>
                  <a:pt x="1465293" y="1520395"/>
                  <a:pt x="1474392" y="2170923"/>
                  <a:pt x="1474392" y="2821482"/>
                </a:cubicBezTo>
                <a:cubicBezTo>
                  <a:pt x="1474392" y="2917125"/>
                  <a:pt x="1479501" y="3014300"/>
                  <a:pt x="1460744" y="3108085"/>
                </a:cubicBezTo>
                <a:cubicBezTo>
                  <a:pt x="1457923" y="3122192"/>
                  <a:pt x="1431310" y="3103069"/>
                  <a:pt x="1419801" y="3094437"/>
                </a:cubicBezTo>
                <a:cubicBezTo>
                  <a:pt x="1411663" y="3088333"/>
                  <a:pt x="1410702" y="3076240"/>
                  <a:pt x="1406153" y="3067141"/>
                </a:cubicBezTo>
                <a:lnTo>
                  <a:pt x="1392505" y="3053493"/>
                </a:lnTo>
              </a:path>
            </a:pathLst>
          </a:custGeom>
          <a:solidFill>
            <a:srgbClr val="C00000">
              <a:alpha val="54117"/>
            </a:srgbClr>
          </a:solidFill>
          <a:ln w="25400" cap="flat" cmpd="sng" algn="ctr">
            <a:solidFill>
              <a:srgbClr val="000000"/>
            </a:solidFill>
            <a:prstDash val="solid"/>
            <a:round/>
            <a:headEnd type="none" w="med" len="med"/>
            <a:tailEnd type="none" w="med" len="med"/>
          </a:ln>
        </p:spPr>
        <p:txBody>
          <a:bodyPr/>
          <a:lstStyle/>
          <a:p>
            <a:endParaRPr lang="en-US"/>
          </a:p>
        </p:txBody>
      </p:sp>
      <p:sp>
        <p:nvSpPr>
          <p:cNvPr id="22" name="Freeform 21"/>
          <p:cNvSpPr>
            <a:spLocks/>
          </p:cNvSpPr>
          <p:nvPr/>
        </p:nvSpPr>
        <p:spPr bwMode="auto">
          <a:xfrm>
            <a:off x="4918075" y="2492375"/>
            <a:ext cx="487363" cy="619125"/>
          </a:xfrm>
          <a:custGeom>
            <a:avLst/>
            <a:gdLst>
              <a:gd name="T0" fmla="*/ 445093 w 487363"/>
              <a:gd name="T1" fmla="*/ 478124 h 618539"/>
              <a:gd name="T2" fmla="*/ 445093 w 487363"/>
              <a:gd name="T3" fmla="*/ 478124 h 618539"/>
              <a:gd name="T4" fmla="*/ 431445 w 487363"/>
              <a:gd name="T5" fmla="*/ 341517 h 618539"/>
              <a:gd name="T6" fmla="*/ 445093 w 487363"/>
              <a:gd name="T7" fmla="*/ 68304 h 618539"/>
              <a:gd name="T8" fmla="*/ 281320 w 487363"/>
              <a:gd name="T9" fmla="*/ 54643 h 618539"/>
              <a:gd name="T10" fmla="*/ 185786 w 487363"/>
              <a:gd name="T11" fmla="*/ 27322 h 618539"/>
              <a:gd name="T12" fmla="*/ 76604 w 487363"/>
              <a:gd name="T13" fmla="*/ 0 h 618539"/>
              <a:gd name="T14" fmla="*/ 8365 w 487363"/>
              <a:gd name="T15" fmla="*/ 27322 h 618539"/>
              <a:gd name="T16" fmla="*/ 35660 w 487363"/>
              <a:gd name="T17" fmla="*/ 218571 h 618539"/>
              <a:gd name="T18" fmla="*/ 445093 w 487363"/>
              <a:gd name="T19" fmla="*/ 478124 h 6185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7363"/>
              <a:gd name="T31" fmla="*/ 0 h 618539"/>
              <a:gd name="T32" fmla="*/ 487363 w 487363"/>
              <a:gd name="T33" fmla="*/ 618539 h 6185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7363" h="618539">
                <a:moveTo>
                  <a:pt x="445093" y="477672"/>
                </a:moveTo>
                <a:lnTo>
                  <a:pt x="445093" y="477672"/>
                </a:lnTo>
                <a:cubicBezTo>
                  <a:pt x="440544" y="432179"/>
                  <a:pt x="431445" y="386914"/>
                  <a:pt x="431445" y="341194"/>
                </a:cubicBezTo>
                <a:cubicBezTo>
                  <a:pt x="431445" y="250095"/>
                  <a:pt x="487363" y="148937"/>
                  <a:pt x="445093" y="68239"/>
                </a:cubicBezTo>
                <a:cubicBezTo>
                  <a:pt x="419675" y="19713"/>
                  <a:pt x="335911" y="59140"/>
                  <a:pt x="281320" y="54591"/>
                </a:cubicBezTo>
                <a:cubicBezTo>
                  <a:pt x="235720" y="39391"/>
                  <a:pt x="237204" y="38722"/>
                  <a:pt x="185786" y="27296"/>
                </a:cubicBezTo>
                <a:cubicBezTo>
                  <a:pt x="86979" y="5339"/>
                  <a:pt x="149762" y="24387"/>
                  <a:pt x="76604" y="0"/>
                </a:cubicBezTo>
                <a:cubicBezTo>
                  <a:pt x="53858" y="9099"/>
                  <a:pt x="16737" y="4272"/>
                  <a:pt x="8365" y="27296"/>
                </a:cubicBezTo>
                <a:cubicBezTo>
                  <a:pt x="0" y="50299"/>
                  <a:pt x="27772" y="178923"/>
                  <a:pt x="35660" y="218364"/>
                </a:cubicBezTo>
                <a:cubicBezTo>
                  <a:pt x="55669" y="618539"/>
                  <a:pt x="376854" y="434454"/>
                  <a:pt x="445093" y="477672"/>
                </a:cubicBezTo>
                <a:close/>
              </a:path>
            </a:pathLst>
          </a:custGeom>
          <a:solidFill>
            <a:srgbClr val="C00000">
              <a:alpha val="65881"/>
            </a:srgbClr>
          </a:solidFill>
          <a:ln w="25400" cap="flat" cmpd="sng" algn="ctr">
            <a:solidFill>
              <a:srgbClr val="000000"/>
            </a:solidFill>
            <a:prstDash val="solid"/>
            <a:round/>
            <a:headEnd type="none" w="med" len="med"/>
            <a:tailEnd type="none" w="med" len="med"/>
          </a:ln>
        </p:spPr>
        <p:txBody>
          <a:bodyPr/>
          <a:lstStyle/>
          <a:p>
            <a:endParaRPr lang="en-US"/>
          </a:p>
        </p:txBody>
      </p:sp>
      <p:sp>
        <p:nvSpPr>
          <p:cNvPr id="23" name="Explosion 2 22"/>
          <p:cNvSpPr>
            <a:spLocks noChangeArrowheads="1"/>
          </p:cNvSpPr>
          <p:nvPr/>
        </p:nvSpPr>
        <p:spPr bwMode="auto">
          <a:xfrm>
            <a:off x="2895600" y="3962400"/>
            <a:ext cx="1371600" cy="1371600"/>
          </a:xfrm>
          <a:prstGeom prst="irregularSeal2">
            <a:avLst/>
          </a:prstGeom>
          <a:solidFill>
            <a:srgbClr val="FFFF00">
              <a:alpha val="67058"/>
            </a:srgbClr>
          </a:solidFill>
          <a:ln w="25400" algn="ctr">
            <a:solidFill>
              <a:srgbClr val="000000"/>
            </a:solidFill>
            <a:round/>
            <a:headEnd/>
            <a:tailEnd/>
          </a:ln>
        </p:spPr>
        <p:txBody>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eaLnBrk="1" hangingPunct="1"/>
            <a:endParaRPr lang="en-US" altLang="en-US" sz="3600"/>
          </a:p>
        </p:txBody>
      </p:sp>
      <p:sp>
        <p:nvSpPr>
          <p:cNvPr id="24" name="Explosion 2 23"/>
          <p:cNvSpPr>
            <a:spLocks noChangeArrowheads="1"/>
          </p:cNvSpPr>
          <p:nvPr/>
        </p:nvSpPr>
        <p:spPr bwMode="auto">
          <a:xfrm>
            <a:off x="4724400" y="4267200"/>
            <a:ext cx="762000" cy="762000"/>
          </a:xfrm>
          <a:prstGeom prst="irregularSeal2">
            <a:avLst/>
          </a:prstGeom>
          <a:solidFill>
            <a:srgbClr val="FFFF00">
              <a:alpha val="67058"/>
            </a:srgbClr>
          </a:solidFill>
          <a:ln w="25400" algn="ctr">
            <a:solidFill>
              <a:srgbClr val="000000"/>
            </a:solidFill>
            <a:round/>
            <a:headEnd/>
            <a:tailEnd/>
          </a:ln>
        </p:spPr>
        <p:txBody>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eaLnBrk="1" hangingPunct="1"/>
            <a:endParaRPr lang="en-US" altLang="en-US" sz="3600"/>
          </a:p>
        </p:txBody>
      </p:sp>
    </p:spTree>
    <p:custDataLst>
      <p:tags r:id="rId1"/>
    </p:custDataLst>
  </p:cSld>
  <p:clrMapOvr>
    <a:masterClrMapping/>
  </p:clrMapOvr>
  <p:transition advTm="3381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nodeType="afterGroup">
                            <p:stCondLst>
                              <p:cond delay="500"/>
                            </p:stCondLst>
                            <p:childTnLst>
                              <p:par>
                                <p:cTn id="21" presetID="22" presetClass="entr" presetSubtype="1"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500"/>
                                        <p:tgtEl>
                                          <p:spTgt spid="20"/>
                                        </p:tgtEl>
                                      </p:cBhvr>
                                    </p:animEffect>
                                  </p:childTnLst>
                                </p:cTn>
                              </p:par>
                              <p:par>
                                <p:cTn id="24" presetID="22" presetClass="entr" presetSubtype="1"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19" presetClass="entr" presetSubtype="1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0" fill="hold"/>
                                        <p:tgtEl>
                                          <p:spTgt spid="23"/>
                                        </p:tgtEl>
                                        <p:attrNameLst>
                                          <p:attrName>ppt_w</p:attrName>
                                        </p:attrNameLst>
                                      </p:cBhvr>
                                      <p:tavLst>
                                        <p:tav tm="0" fmla="#ppt_w*sin(2.5*pi*$)">
                                          <p:val>
                                            <p:fltVal val="0"/>
                                          </p:val>
                                        </p:tav>
                                        <p:tav tm="100000">
                                          <p:val>
                                            <p:fltVal val="1"/>
                                          </p:val>
                                        </p:tav>
                                      </p:tavLst>
                                    </p:anim>
                                    <p:anim calcmode="lin" valueType="num">
                                      <p:cBhvr>
                                        <p:cTn id="37" dur="5000" fill="hold"/>
                                        <p:tgtEl>
                                          <p:spTgt spid="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9938" name="Picture 6" descr="http://1.bp.blogspot.com/-t_auWbE-zXw/T0p774etGiI/AAAAAAAAABY/ZrG-ohlHzzk/s1600/devilfish%5B1%5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381000"/>
            <a:ext cx="6011863" cy="622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Rectangle 1"/>
          <p:cNvSpPr>
            <a:spLocks/>
          </p:cNvSpPr>
          <p:nvPr/>
        </p:nvSpPr>
        <p:spPr bwMode="auto">
          <a:xfrm>
            <a:off x="152400" y="152400"/>
            <a:ext cx="44989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r>
              <a:rPr lang="en-US" altLang="en-US" sz="7000" dirty="0">
                <a:ln>
                  <a:solidFill>
                    <a:schemeClr val="tx1"/>
                  </a:solidFill>
                </a:ln>
                <a:solidFill>
                  <a:srgbClr val="C00000"/>
                </a:solidFill>
                <a:latin typeface="Impact" panose="020B0806030902050204" pitchFamily="34" charset="0"/>
                <a:cs typeface="Everyday Ghost" charset="0"/>
                <a:sym typeface="Everyday Ghost" charset="0"/>
              </a:rPr>
              <a:t>Imperialism</a:t>
            </a:r>
          </a:p>
        </p:txBody>
      </p:sp>
      <p:sp>
        <p:nvSpPr>
          <p:cNvPr id="37891" name="Rectangle 3"/>
          <p:cNvSpPr>
            <a:spLocks noGrp="1" noChangeArrowheads="1"/>
          </p:cNvSpPr>
          <p:nvPr>
            <p:ph type="body" idx="1"/>
          </p:nvPr>
        </p:nvSpPr>
        <p:spPr>
          <a:xfrm>
            <a:off x="0" y="1371600"/>
            <a:ext cx="3048000" cy="4419600"/>
          </a:xfrm>
        </p:spPr>
        <p:txBody>
          <a:bodyPr/>
          <a:lstStyle/>
          <a:p>
            <a:pPr marL="590550" indent="-590550" eaLnBrk="1" hangingPunct="1">
              <a:buSzPct val="142000"/>
              <a:buFont typeface="Gill Sans" charset="0"/>
              <a:buBlip>
                <a:blip r:embed="rId4"/>
              </a:buBlip>
            </a:pPr>
            <a:r>
              <a:rPr lang="en-US" altLang="en-US" sz="4000" dirty="0">
                <a:latin typeface="Bernard MT Condensed" panose="02050806060905020404" pitchFamily="18" charset="0"/>
                <a:cs typeface="Everyday Ghost" charset="0"/>
                <a:sym typeface="Everyday Ghost" charset="0"/>
              </a:rPr>
              <a:t>Competition for colonies</a:t>
            </a:r>
            <a:endParaRPr lang="en-US" altLang="en-US" sz="4000" dirty="0">
              <a:latin typeface="Bernard MT Condensed" panose="02050806060905020404" pitchFamily="18" charset="0"/>
              <a:cs typeface="ヒラギノ明朝 ProN W3" charset="0"/>
              <a:sym typeface="Everyday Ghost" charset="0"/>
            </a:endParaRPr>
          </a:p>
          <a:p>
            <a:pPr marL="590550" indent="-590550" eaLnBrk="1" hangingPunct="1">
              <a:buSzPct val="142000"/>
              <a:buFont typeface="Gill Sans" charset="0"/>
              <a:buBlip>
                <a:blip r:embed="rId4"/>
              </a:buBlip>
            </a:pPr>
            <a:r>
              <a:rPr lang="en-US" altLang="en-US" sz="4000" dirty="0">
                <a:latin typeface="Bernard MT Condensed" panose="02050806060905020404" pitchFamily="18" charset="0"/>
                <a:cs typeface="Everyday Ghost" charset="0"/>
                <a:sym typeface="Everyday Ghost" charset="0"/>
              </a:rPr>
              <a:t>Many smaller wars over territory</a:t>
            </a:r>
            <a:endParaRPr lang="en-US" altLang="en-US" sz="4000" dirty="0">
              <a:latin typeface="Bernard MT Condensed" panose="02050806060905020404" pitchFamily="18" charset="0"/>
              <a:cs typeface="ヒラギノ明朝 ProN W3" charset="0"/>
              <a:sym typeface="Everyday Ghost" charset="0"/>
            </a:endParaRPr>
          </a:p>
        </p:txBody>
      </p:sp>
    </p:spTree>
    <p:custDataLst>
      <p:tags r:id="rId1"/>
    </p:custDataLst>
  </p:cSld>
  <p:clrMapOvr>
    <a:masterClrMapping/>
  </p:clrMapOvr>
  <p:transition advTm="4591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p:cTn id="7" dur="5000" fill="hold"/>
                                        <p:tgtEl>
                                          <p:spTgt spid="37891">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3789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9" presetClass="entr" presetSubtype="10" fill="hold" nodeType="clickEffect">
                                  <p:stCondLst>
                                    <p:cond delay="0"/>
                                  </p:stCondLst>
                                  <p:childTnLst>
                                    <p:set>
                                      <p:cBhvr>
                                        <p:cTn id="12" dur="1" fill="hold">
                                          <p:stCondLst>
                                            <p:cond delay="0"/>
                                          </p:stCondLst>
                                        </p:cTn>
                                        <p:tgtEl>
                                          <p:spTgt spid="37891">
                                            <p:txEl>
                                              <p:pRg st="1" end="1"/>
                                            </p:txEl>
                                          </p:spTgt>
                                        </p:tgtEl>
                                        <p:attrNameLst>
                                          <p:attrName>style.visibility</p:attrName>
                                        </p:attrNameLst>
                                      </p:cBhvr>
                                      <p:to>
                                        <p:strVal val="visible"/>
                                      </p:to>
                                    </p:set>
                                    <p:anim calcmode="lin" valueType="num">
                                      <p:cBhvr>
                                        <p:cTn id="13" dur="5000" fill="hold"/>
                                        <p:tgtEl>
                                          <p:spTgt spid="37891">
                                            <p:txEl>
                                              <p:pRg st="1" end="1"/>
                                            </p:txEl>
                                          </p:spTgt>
                                        </p:tgtEl>
                                        <p:attrNameLst>
                                          <p:attrName>ppt_w</p:attrName>
                                        </p:attrNameLst>
                                      </p:cBhvr>
                                      <p:tavLst>
                                        <p:tav tm="0" fmla="#ppt_w*sin(2.5*pi*$)">
                                          <p:val>
                                            <p:fltVal val="0"/>
                                          </p:val>
                                        </p:tav>
                                        <p:tav tm="100000">
                                          <p:val>
                                            <p:fltVal val="1"/>
                                          </p:val>
                                        </p:tav>
                                      </p:tavLst>
                                    </p:anim>
                                    <p:anim calcmode="lin" valueType="num">
                                      <p:cBhvr>
                                        <p:cTn id="14" dur="5000" fill="hold"/>
                                        <p:tgtEl>
                                          <p:spTgt spid="37891">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Rectangle 1"/>
          <p:cNvSpPr>
            <a:spLocks/>
          </p:cNvSpPr>
          <p:nvPr/>
        </p:nvSpPr>
        <p:spPr bwMode="auto">
          <a:xfrm>
            <a:off x="152400" y="152400"/>
            <a:ext cx="45085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r>
              <a:rPr lang="en-US" altLang="en-US" sz="7100" dirty="0">
                <a:ln>
                  <a:solidFill>
                    <a:schemeClr val="tx1"/>
                  </a:solidFill>
                </a:ln>
                <a:solidFill>
                  <a:srgbClr val="C00000"/>
                </a:solidFill>
                <a:latin typeface="Impact" panose="020B0806030902050204" pitchFamily="34" charset="0"/>
                <a:cs typeface="Everyday Ghost" charset="0"/>
                <a:sym typeface="Everyday Ghost" charset="0"/>
              </a:rPr>
              <a:t>Nationalism</a:t>
            </a:r>
          </a:p>
        </p:txBody>
      </p:sp>
      <p:sp>
        <p:nvSpPr>
          <p:cNvPr id="38915" name="Rectangle 3"/>
          <p:cNvSpPr>
            <a:spLocks noGrp="1" noChangeArrowheads="1"/>
          </p:cNvSpPr>
          <p:nvPr>
            <p:ph type="body" idx="1"/>
          </p:nvPr>
        </p:nvSpPr>
        <p:spPr>
          <a:xfrm>
            <a:off x="914400" y="1143000"/>
            <a:ext cx="7964488" cy="1962150"/>
          </a:xfrm>
        </p:spPr>
        <p:txBody>
          <a:bodyPr/>
          <a:lstStyle/>
          <a:p>
            <a:pPr marL="600075" indent="-600075" eaLnBrk="1" hangingPunct="1">
              <a:spcBef>
                <a:spcPts val="2205"/>
              </a:spcBef>
              <a:buSzPct val="142000"/>
              <a:buFont typeface="Gill Sans" charset="0"/>
              <a:buBlip>
                <a:blip r:embed="rId3"/>
              </a:buBlip>
              <a:defRPr/>
            </a:pPr>
            <a:r>
              <a:rPr lang="en-US" sz="4000" dirty="0">
                <a:solidFill>
                  <a:schemeClr val="accent6">
                    <a:lumMod val="75000"/>
                  </a:schemeClr>
                </a:solidFill>
                <a:latin typeface="Bernard MT Condensed" pitchFamily="18" charset="0"/>
                <a:ea typeface="Everyday Ghost" charset="0"/>
                <a:cs typeface="Everyday Ghost" charset="0"/>
                <a:sym typeface="Everyday Ghost" charset="0"/>
              </a:rPr>
              <a:t>French-German border conflicts</a:t>
            </a:r>
            <a:endParaRPr lang="en-US" sz="4000" dirty="0">
              <a:solidFill>
                <a:schemeClr val="accent6">
                  <a:lumMod val="75000"/>
                </a:schemeClr>
              </a:solidFill>
              <a:latin typeface="Bernard MT Condensed" pitchFamily="18" charset="0"/>
              <a:ea typeface="ヒラギノ明朝 ProN W3" charset="0"/>
              <a:cs typeface="ヒラギノ明朝 ProN W3" charset="0"/>
              <a:sym typeface="Everyday Ghost" charset="0"/>
            </a:endParaRPr>
          </a:p>
          <a:p>
            <a:pPr marL="600075" indent="-600075" eaLnBrk="1" hangingPunct="1">
              <a:spcBef>
                <a:spcPts val="2205"/>
              </a:spcBef>
              <a:buSzPct val="142000"/>
              <a:buFont typeface="Gill Sans" charset="0"/>
              <a:buBlip>
                <a:blip r:embed="rId3"/>
              </a:buBlip>
              <a:defRPr/>
            </a:pPr>
            <a:r>
              <a:rPr lang="en-US" sz="4000" dirty="0">
                <a:solidFill>
                  <a:schemeClr val="accent6">
                    <a:lumMod val="75000"/>
                  </a:schemeClr>
                </a:solidFill>
                <a:latin typeface="Bernard MT Condensed" pitchFamily="18" charset="0"/>
                <a:ea typeface="Everyday Ghost" charset="0"/>
                <a:cs typeface="Everyday Ghost" charset="0"/>
                <a:sym typeface="Everyday Ghost" charset="0"/>
              </a:rPr>
              <a:t>Ethnic nationalism in the Balkans</a:t>
            </a:r>
            <a:endParaRPr lang="en-US" sz="4000" dirty="0">
              <a:solidFill>
                <a:schemeClr val="accent6">
                  <a:lumMod val="75000"/>
                </a:schemeClr>
              </a:solidFill>
              <a:latin typeface="Bernard MT Condensed" pitchFamily="18" charset="0"/>
              <a:ea typeface="ヒラギノ明朝 ProN W3" charset="0"/>
              <a:cs typeface="ヒラギノ明朝 ProN W3" charset="0"/>
              <a:sym typeface="Everyday Ghost" charset="0"/>
            </a:endParaRPr>
          </a:p>
        </p:txBody>
      </p:sp>
      <p:pic>
        <p:nvPicPr>
          <p:cNvPr id="40964" name="Picture 6" descr="http://en.contrainfo.espiv.net/files/2012/12/against-nationalism.jpg"/>
          <p:cNvPicPr>
            <a:picLocks noChangeAspect="1" noChangeArrowheads="1"/>
          </p:cNvPicPr>
          <p:nvPr/>
        </p:nvPicPr>
        <p:blipFill>
          <a:blip r:embed="rId4">
            <a:clrChange>
              <a:clrFrom>
                <a:srgbClr val="EEFAFF"/>
              </a:clrFrom>
              <a:clrTo>
                <a:srgbClr val="EEFAFF">
                  <a:alpha val="0"/>
                </a:srgbClr>
              </a:clrTo>
            </a:clrChange>
            <a:extLst>
              <a:ext uri="{28A0092B-C50C-407E-A947-70E740481C1C}">
                <a14:useLocalDpi xmlns:a14="http://schemas.microsoft.com/office/drawing/2010/main" val="0"/>
              </a:ext>
            </a:extLst>
          </a:blip>
          <a:srcRect t="12718" b="4675"/>
          <a:stretch>
            <a:fillRect/>
          </a:stretch>
        </p:blipFill>
        <p:spPr bwMode="auto">
          <a:xfrm>
            <a:off x="0" y="2819400"/>
            <a:ext cx="7543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advTm="4565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00000"/>
                                  </p:iterate>
                                  <p:childTnLst>
                                    <p:set>
                                      <p:cBhvr>
                                        <p:cTn id="6" dur="1" fill="hold">
                                          <p:stCondLst>
                                            <p:cond delay="0"/>
                                          </p:stCondLst>
                                        </p:cTn>
                                        <p:tgtEl>
                                          <p:spTgt spid="38913"/>
                                        </p:tgtEl>
                                        <p:attrNameLst>
                                          <p:attrName>style.visibility</p:attrName>
                                        </p:attrNameLst>
                                      </p:cBhvr>
                                      <p:to>
                                        <p:strVal val="visible"/>
                                      </p:to>
                                    </p:set>
                                    <p:anim calcmode="lin" valueType="num">
                                      <p:cBhvr>
                                        <p:cTn id="7" dur="75" fill="hold"/>
                                        <p:tgtEl>
                                          <p:spTgt spid="38913"/>
                                        </p:tgtEl>
                                        <p:attrNameLst>
                                          <p:attrName>ppt_w</p:attrName>
                                        </p:attrNameLst>
                                      </p:cBhvr>
                                      <p:tavLst>
                                        <p:tav tm="0">
                                          <p:val>
                                            <p:strVal val="4*#ppt_w"/>
                                          </p:val>
                                        </p:tav>
                                        <p:tav tm="100000">
                                          <p:val>
                                            <p:strVal val="#ppt_w"/>
                                          </p:val>
                                        </p:tav>
                                      </p:tavLst>
                                    </p:anim>
                                    <p:anim calcmode="lin" valueType="num">
                                      <p:cBhvr>
                                        <p:cTn id="8" dur="75" fill="hold"/>
                                        <p:tgtEl>
                                          <p:spTgt spid="38913"/>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nodeType="afterGroup">
                            <p:stCondLst>
                              <p:cond delay="0"/>
                            </p:stCondLst>
                            <p:childTnLst>
                              <p:par>
                                <p:cTn id="11" presetID="23" presetClass="entr" presetSubtype="32" fill="hold" grpId="0" nodeType="clickEffect">
                                  <p:stCondLst>
                                    <p:cond delay="0"/>
                                  </p:stCondLst>
                                  <p:iterate type="lt">
                                    <p:tmPct val="100000"/>
                                  </p:iterate>
                                  <p:childTnLst>
                                    <p:set>
                                      <p:cBhvr>
                                        <p:cTn id="12" dur="1" fill="hold">
                                          <p:stCondLst>
                                            <p:cond delay="0"/>
                                          </p:stCondLst>
                                        </p:cTn>
                                        <p:tgtEl>
                                          <p:spTgt spid="38915">
                                            <p:txEl>
                                              <p:pRg st="0" end="0"/>
                                            </p:txEl>
                                          </p:spTgt>
                                        </p:tgtEl>
                                        <p:attrNameLst>
                                          <p:attrName>style.visibility</p:attrName>
                                        </p:attrNameLst>
                                      </p:cBhvr>
                                      <p:to>
                                        <p:strVal val="visible"/>
                                      </p:to>
                                    </p:set>
                                    <p:anim calcmode="lin" valueType="num">
                                      <p:cBhvr>
                                        <p:cTn id="13" dur="75" fill="hold"/>
                                        <p:tgtEl>
                                          <p:spTgt spid="38915">
                                            <p:txEl>
                                              <p:pRg st="0" end="0"/>
                                            </p:txEl>
                                          </p:spTgt>
                                        </p:tgtEl>
                                        <p:attrNameLst>
                                          <p:attrName>ppt_w</p:attrName>
                                        </p:attrNameLst>
                                      </p:cBhvr>
                                      <p:tavLst>
                                        <p:tav tm="0">
                                          <p:val>
                                            <p:strVal val="4*#ppt_w"/>
                                          </p:val>
                                        </p:tav>
                                        <p:tav tm="100000">
                                          <p:val>
                                            <p:strVal val="#ppt_w"/>
                                          </p:val>
                                        </p:tav>
                                      </p:tavLst>
                                    </p:anim>
                                    <p:anim calcmode="lin" valueType="num">
                                      <p:cBhvr>
                                        <p:cTn id="14" dur="75" fill="hold"/>
                                        <p:tgtEl>
                                          <p:spTgt spid="38915">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nodeType="afterGroup">
                            <p:stCondLst>
                              <p:cond delay="0"/>
                            </p:stCondLst>
                            <p:childTnLst>
                              <p:par>
                                <p:cTn id="17" presetID="23" presetClass="entr" presetSubtype="32" fill="hold" grpId="0" nodeType="clickEffect">
                                  <p:stCondLst>
                                    <p:cond delay="0"/>
                                  </p:stCondLst>
                                  <p:iterate type="lt">
                                    <p:tmPct val="100000"/>
                                  </p:iterate>
                                  <p:childTnLst>
                                    <p:set>
                                      <p:cBhvr>
                                        <p:cTn id="18" dur="1" fill="hold">
                                          <p:stCondLst>
                                            <p:cond delay="0"/>
                                          </p:stCondLst>
                                        </p:cTn>
                                        <p:tgtEl>
                                          <p:spTgt spid="38915">
                                            <p:txEl>
                                              <p:pRg st="1" end="1"/>
                                            </p:txEl>
                                          </p:spTgt>
                                        </p:tgtEl>
                                        <p:attrNameLst>
                                          <p:attrName>style.visibility</p:attrName>
                                        </p:attrNameLst>
                                      </p:cBhvr>
                                      <p:to>
                                        <p:strVal val="visible"/>
                                      </p:to>
                                    </p:set>
                                    <p:anim calcmode="lin" valueType="num">
                                      <p:cBhvr>
                                        <p:cTn id="19" dur="75" fill="hold"/>
                                        <p:tgtEl>
                                          <p:spTgt spid="38915">
                                            <p:txEl>
                                              <p:pRg st="1" end="1"/>
                                            </p:txEl>
                                          </p:spTgt>
                                        </p:tgtEl>
                                        <p:attrNameLst>
                                          <p:attrName>ppt_w</p:attrName>
                                        </p:attrNameLst>
                                      </p:cBhvr>
                                      <p:tavLst>
                                        <p:tav tm="0">
                                          <p:val>
                                            <p:strVal val="4*#ppt_w"/>
                                          </p:val>
                                        </p:tav>
                                        <p:tav tm="100000">
                                          <p:val>
                                            <p:strVal val="#ppt_w"/>
                                          </p:val>
                                        </p:tav>
                                      </p:tavLst>
                                    </p:anim>
                                    <p:anim calcmode="lin" valueType="num">
                                      <p:cBhvr>
                                        <p:cTn id="20" dur="75" fill="hold"/>
                                        <p:tgtEl>
                                          <p:spTgt spid="38915">
                                            <p:txEl>
                                              <p:pRg st="1" end="1"/>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3" grpId="0" autoUpdateAnimBg="0"/>
      <p:bldP spid="38915" grpId="0" build="p" bldLvl="5" autoUpdateAnimBg="0" advAuto="300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5791200" cy="656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2" name="Group 6"/>
          <p:cNvGrpSpPr>
            <a:grpSpLocks/>
          </p:cNvGrpSpPr>
          <p:nvPr/>
        </p:nvGrpSpPr>
        <p:grpSpPr bwMode="auto">
          <a:xfrm>
            <a:off x="3429000" y="3505200"/>
            <a:ext cx="1408113" cy="2962275"/>
            <a:chOff x="3670101" y="3695700"/>
            <a:chExt cx="1407319" cy="2962275"/>
          </a:xfrm>
        </p:grpSpPr>
        <p:pic>
          <p:nvPicPr>
            <p:cNvPr id="41989"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501014">
              <a:off x="3670101" y="3695700"/>
              <a:ext cx="1407319"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1990" name="Rectangle 3"/>
            <p:cNvSpPr>
              <a:spLocks/>
            </p:cNvSpPr>
            <p:nvPr/>
          </p:nvSpPr>
          <p:spPr bwMode="auto">
            <a:xfrm rot="-1542597">
              <a:off x="3855329" y="4790316"/>
              <a:ext cx="1008289"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eaLnBrk="1" hangingPunct="1"/>
              <a:r>
                <a:rPr lang="en-US" altLang="en-US" dirty="0">
                  <a:ln>
                    <a:solidFill>
                      <a:schemeClr val="bg1"/>
                    </a:solidFill>
                  </a:ln>
                  <a:solidFill>
                    <a:schemeClr val="tx1"/>
                  </a:solidFill>
                  <a:latin typeface="Impact" panose="020B0806030902050204" pitchFamily="34" charset="0"/>
                  <a:sym typeface="Dirty Headline" panose="020B0904070000000000" pitchFamily="34" charset="0"/>
                </a:rPr>
                <a:t>Balkans</a:t>
              </a:r>
            </a:p>
          </p:txBody>
        </p:sp>
      </p:grpSp>
      <p:pic>
        <p:nvPicPr>
          <p:cNvPr id="41988" name="Picture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16937">
            <a:off x="5661025" y="655638"/>
            <a:ext cx="3260725"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ustDataLst>
      <p:tags r:id="rId1"/>
    </p:custDataLst>
  </p:cSld>
  <p:clrMapOvr>
    <a:masterClrMapping/>
  </p:clrMapOvr>
  <p:transition advTm="2268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A695A5-C1AA-437E-A68D-B3FE828BEACA}"/>
              </a:ext>
            </a:extLst>
          </p:cNvPr>
          <p:cNvPicPr>
            <a:picLocks noChangeAspect="1"/>
          </p:cNvPicPr>
          <p:nvPr/>
        </p:nvPicPr>
        <p:blipFill>
          <a:blip r:embed="rId3"/>
          <a:stretch>
            <a:fillRect/>
          </a:stretch>
        </p:blipFill>
        <p:spPr>
          <a:xfrm>
            <a:off x="3482080" y="0"/>
            <a:ext cx="5661920" cy="6858000"/>
          </a:xfrm>
          <a:prstGeom prst="rect">
            <a:avLst/>
          </a:prstGeom>
        </p:spPr>
      </p:pic>
      <p:pic>
        <p:nvPicPr>
          <p:cNvPr id="40965" name="Picture 5" descr="http://blu.stb.s-msn.com/i/7B/4992F9D19CEEE63507ADD6D4C2BE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32145">
            <a:off x="4648591" y="2491281"/>
            <a:ext cx="3895725" cy="3895725"/>
          </a:xfrm>
          <a:prstGeom prst="rect">
            <a:avLst/>
          </a:prstGeom>
          <a:noFill/>
          <a:ln w="9525">
            <a:solidFill>
              <a:srgbClr val="000000"/>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0961" name="Rectangle 1"/>
          <p:cNvSpPr>
            <a:spLocks noGrp="1" noChangeArrowheads="1"/>
          </p:cNvSpPr>
          <p:nvPr>
            <p:ph type="body" idx="1"/>
          </p:nvPr>
        </p:nvSpPr>
        <p:spPr>
          <a:xfrm>
            <a:off x="40169" y="685800"/>
            <a:ext cx="3693631" cy="5638800"/>
          </a:xfrm>
        </p:spPr>
        <p:txBody>
          <a:bodyPr/>
          <a:lstStyle/>
          <a:p>
            <a:pPr marL="457200" indent="-430213" eaLnBrk="1" hangingPunct="1">
              <a:buSzPct val="104000"/>
              <a:buFont typeface="Gill Sans" charset="0"/>
              <a:buBlip>
                <a:blip r:embed="rId5"/>
              </a:buBlip>
            </a:pPr>
            <a:r>
              <a:rPr lang="en-US" altLang="en-US" sz="3500" dirty="0">
                <a:latin typeface="Bernard MT Condensed" panose="02050806060905020404" pitchFamily="18" charset="0"/>
                <a:cs typeface="Everyday Ghost" charset="0"/>
                <a:sym typeface="Everyday Ghost" charset="0"/>
              </a:rPr>
              <a:t>Assassination of Franz Ferdinand, heir to Austria-Hungary’s throne </a:t>
            </a:r>
            <a:endParaRPr lang="en-US" altLang="en-US" sz="3500" dirty="0">
              <a:latin typeface="Bernard MT Condensed" panose="02050806060905020404" pitchFamily="18" charset="0"/>
              <a:cs typeface="ヒラギノ明朝 ProN W3" charset="0"/>
              <a:sym typeface="Everyday Ghost" charset="0"/>
            </a:endParaRPr>
          </a:p>
          <a:p>
            <a:pPr marL="457200" indent="-430213" eaLnBrk="1" hangingPunct="1">
              <a:buSzPct val="104000"/>
              <a:buFont typeface="Gill Sans" charset="0"/>
              <a:buBlip>
                <a:blip r:embed="rId5"/>
              </a:buBlip>
            </a:pPr>
            <a:r>
              <a:rPr lang="en-US" altLang="en-US" sz="3500" dirty="0">
                <a:latin typeface="Bernard MT Condensed" panose="02050806060905020404" pitchFamily="18" charset="0"/>
                <a:cs typeface="Everyday Ghost" charset="0"/>
                <a:sym typeface="Everyday Ghost" charset="0"/>
              </a:rPr>
              <a:t>Austria declares </a:t>
            </a:r>
            <a:br>
              <a:rPr lang="en-US" altLang="en-US" sz="3500" dirty="0">
                <a:latin typeface="Bernard MT Condensed" panose="02050806060905020404" pitchFamily="18" charset="0"/>
                <a:cs typeface="Everyday Ghost" charset="0"/>
                <a:sym typeface="Everyday Ghost" charset="0"/>
              </a:rPr>
            </a:br>
            <a:r>
              <a:rPr lang="en-US" altLang="en-US" sz="3500" dirty="0">
                <a:latin typeface="Bernard MT Condensed" panose="02050806060905020404" pitchFamily="18" charset="0"/>
                <a:cs typeface="Everyday Ghost" charset="0"/>
                <a:sym typeface="Everyday Ghost" charset="0"/>
              </a:rPr>
              <a:t>war on Serbia</a:t>
            </a:r>
            <a:endParaRPr lang="en-US" altLang="en-US" sz="3500" dirty="0">
              <a:latin typeface="Bernard MT Condensed" panose="02050806060905020404" pitchFamily="18" charset="0"/>
              <a:cs typeface="ヒラギノ明朝 ProN W3" charset="0"/>
              <a:sym typeface="Everyday Ghost" charset="0"/>
            </a:endParaRPr>
          </a:p>
          <a:p>
            <a:pPr marL="457200" indent="-430213" eaLnBrk="1" hangingPunct="1">
              <a:buSzPct val="104000"/>
              <a:buFont typeface="Gill Sans" charset="0"/>
              <a:buBlip>
                <a:blip r:embed="rId5"/>
              </a:buBlip>
            </a:pPr>
            <a:r>
              <a:rPr lang="en-US" altLang="en-US" sz="3500" dirty="0">
                <a:latin typeface="Bernard MT Condensed" panose="02050806060905020404" pitchFamily="18" charset="0"/>
                <a:cs typeface="Everyday Ghost" charset="0"/>
                <a:sym typeface="Everyday Ghost" charset="0"/>
              </a:rPr>
              <a:t>Allies all jump in</a:t>
            </a:r>
            <a:endParaRPr lang="en-US" altLang="en-US" sz="3500" dirty="0">
              <a:latin typeface="Bernard MT Condensed" panose="02050806060905020404" pitchFamily="18" charset="0"/>
              <a:cs typeface="ヒラギノ明朝 ProN W3" charset="0"/>
              <a:sym typeface="Everyday Ghost" charset="0"/>
            </a:endParaRPr>
          </a:p>
        </p:txBody>
      </p:sp>
      <p:sp>
        <p:nvSpPr>
          <p:cNvPr id="3" name="Rectangle 2">
            <a:extLst>
              <a:ext uri="{FF2B5EF4-FFF2-40B4-BE49-F238E27FC236}">
                <a16:creationId xmlns:a16="http://schemas.microsoft.com/office/drawing/2014/main" id="{101D13C8-8407-47BF-A9D2-784D7CE2BF61}"/>
              </a:ext>
            </a:extLst>
          </p:cNvPr>
          <p:cNvSpPr/>
          <p:nvPr/>
        </p:nvSpPr>
        <p:spPr>
          <a:xfrm>
            <a:off x="40169" y="0"/>
            <a:ext cx="6272871" cy="1107996"/>
          </a:xfrm>
          <a:prstGeom prst="rect">
            <a:avLst/>
          </a:prstGeom>
        </p:spPr>
        <p:txBody>
          <a:bodyPr wrap="none">
            <a:spAutoFit/>
          </a:bodyPr>
          <a:lstStyle/>
          <a:p>
            <a:pPr algn="l">
              <a:defRPr/>
            </a:pPr>
            <a:r>
              <a:rPr lang="en-US" sz="6600" dirty="0">
                <a:ln>
                  <a:solidFill>
                    <a:schemeClr val="tx1"/>
                  </a:solidFill>
                </a:ln>
                <a:solidFill>
                  <a:srgbClr val="C00000"/>
                </a:solidFill>
                <a:effectLst>
                  <a:outerShdw blurRad="50800" dist="38100" dir="8100000" algn="tr" rotWithShape="0">
                    <a:prstClr val="black">
                      <a:alpha val="40000"/>
                    </a:prstClr>
                  </a:outerShdw>
                </a:effectLst>
                <a:latin typeface="Impact" panose="020B0806030902050204" pitchFamily="34" charset="0"/>
                <a:cs typeface="Everyday Ghost" charset="0"/>
                <a:sym typeface="Arial Rounded MT Bold" charset="0"/>
              </a:rPr>
              <a:t>Immediate Cause</a:t>
            </a:r>
          </a:p>
        </p:txBody>
      </p:sp>
    </p:spTree>
    <p:custDataLst>
      <p:tags r:id="rId1"/>
    </p:custDataLst>
  </p:cSld>
  <p:clrMapOvr>
    <a:masterClrMapping/>
  </p:clrMapOvr>
  <p:transition advTm="20944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40961">
                                            <p:txEl>
                                              <p:pRg st="0" end="0"/>
                                            </p:txEl>
                                          </p:spTgt>
                                        </p:tgtEl>
                                        <p:attrNameLst>
                                          <p:attrName>style.visibility</p:attrName>
                                        </p:attrNameLst>
                                      </p:cBhvr>
                                      <p:to>
                                        <p:strVal val="visible"/>
                                      </p:to>
                                    </p:set>
                                    <p:animEffect transition="in" filter="fade">
                                      <p:cBhvr>
                                        <p:cTn id="7" dur="1000"/>
                                        <p:tgtEl>
                                          <p:spTgt spid="40961">
                                            <p:txEl>
                                              <p:pRg st="0" end="0"/>
                                            </p:txEl>
                                          </p:spTgt>
                                        </p:tgtEl>
                                      </p:cBhvr>
                                    </p:animEffect>
                                    <p:anim calcmode="lin" valueType="num">
                                      <p:cBhvr>
                                        <p:cTn id="8" dur="1000" fill="hold"/>
                                        <p:tgtEl>
                                          <p:spTgt spid="40961">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4096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40961">
                                            <p:txEl>
                                              <p:pRg st="1" end="1"/>
                                            </p:txEl>
                                          </p:spTgt>
                                        </p:tgtEl>
                                        <p:attrNameLst>
                                          <p:attrName>style.visibility</p:attrName>
                                        </p:attrNameLst>
                                      </p:cBhvr>
                                      <p:to>
                                        <p:strVal val="visible"/>
                                      </p:to>
                                    </p:set>
                                    <p:animEffect transition="in" filter="fade">
                                      <p:cBhvr>
                                        <p:cTn id="14" dur="1000"/>
                                        <p:tgtEl>
                                          <p:spTgt spid="40961">
                                            <p:txEl>
                                              <p:pRg st="1" end="1"/>
                                            </p:txEl>
                                          </p:spTgt>
                                        </p:tgtEl>
                                      </p:cBhvr>
                                    </p:animEffect>
                                    <p:anim calcmode="lin" valueType="num">
                                      <p:cBhvr>
                                        <p:cTn id="15" dur="1000" fill="hold"/>
                                        <p:tgtEl>
                                          <p:spTgt spid="40961">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4096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40961">
                                            <p:txEl>
                                              <p:pRg st="2" end="2"/>
                                            </p:txEl>
                                          </p:spTgt>
                                        </p:tgtEl>
                                        <p:attrNameLst>
                                          <p:attrName>style.visibility</p:attrName>
                                        </p:attrNameLst>
                                      </p:cBhvr>
                                      <p:to>
                                        <p:strVal val="visible"/>
                                      </p:to>
                                    </p:set>
                                    <p:animEffect transition="in" filter="fade">
                                      <p:cBhvr>
                                        <p:cTn id="21" dur="1000"/>
                                        <p:tgtEl>
                                          <p:spTgt spid="40961">
                                            <p:txEl>
                                              <p:pRg st="2" end="2"/>
                                            </p:txEl>
                                          </p:spTgt>
                                        </p:tgtEl>
                                      </p:cBhvr>
                                    </p:animEffect>
                                    <p:anim calcmode="lin" valueType="num">
                                      <p:cBhvr>
                                        <p:cTn id="22" dur="1000" fill="hold"/>
                                        <p:tgtEl>
                                          <p:spTgt spid="40961">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4096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9" presetClass="entr" presetSubtype="0" decel="100000" fill="hold" nodeType="clickEffect">
                                  <p:stCondLst>
                                    <p:cond delay="0"/>
                                  </p:stCondLst>
                                  <p:childTnLst>
                                    <p:set>
                                      <p:cBhvr>
                                        <p:cTn id="27" dur="1" fill="hold">
                                          <p:stCondLst>
                                            <p:cond delay="0"/>
                                          </p:stCondLst>
                                        </p:cTn>
                                        <p:tgtEl>
                                          <p:spTgt spid="40965"/>
                                        </p:tgtEl>
                                        <p:attrNameLst>
                                          <p:attrName>style.visibility</p:attrName>
                                        </p:attrNameLst>
                                      </p:cBhvr>
                                      <p:to>
                                        <p:strVal val="visible"/>
                                      </p:to>
                                    </p:set>
                                    <p:anim calcmode="lin" valueType="num">
                                      <p:cBhvr>
                                        <p:cTn id="28" dur="500" fill="hold"/>
                                        <p:tgtEl>
                                          <p:spTgt spid="40965"/>
                                        </p:tgtEl>
                                        <p:attrNameLst>
                                          <p:attrName>ppt_w</p:attrName>
                                        </p:attrNameLst>
                                      </p:cBhvr>
                                      <p:tavLst>
                                        <p:tav tm="0">
                                          <p:val>
                                            <p:fltVal val="0"/>
                                          </p:val>
                                        </p:tav>
                                        <p:tav tm="100000">
                                          <p:val>
                                            <p:strVal val="#ppt_w"/>
                                          </p:val>
                                        </p:tav>
                                      </p:tavLst>
                                    </p:anim>
                                    <p:anim calcmode="lin" valueType="num">
                                      <p:cBhvr>
                                        <p:cTn id="29" dur="500" fill="hold"/>
                                        <p:tgtEl>
                                          <p:spTgt spid="40965"/>
                                        </p:tgtEl>
                                        <p:attrNameLst>
                                          <p:attrName>ppt_h</p:attrName>
                                        </p:attrNameLst>
                                      </p:cBhvr>
                                      <p:tavLst>
                                        <p:tav tm="0">
                                          <p:val>
                                            <p:fltVal val="0"/>
                                          </p:val>
                                        </p:tav>
                                        <p:tav tm="100000">
                                          <p:val>
                                            <p:strVal val="#ppt_h"/>
                                          </p:val>
                                        </p:tav>
                                      </p:tavLst>
                                    </p:anim>
                                    <p:anim calcmode="lin" valueType="num">
                                      <p:cBhvr>
                                        <p:cTn id="30" dur="500" fill="hold"/>
                                        <p:tgtEl>
                                          <p:spTgt spid="40965"/>
                                        </p:tgtEl>
                                        <p:attrNameLst>
                                          <p:attrName>style.rotation</p:attrName>
                                        </p:attrNameLst>
                                      </p:cBhvr>
                                      <p:tavLst>
                                        <p:tav tm="0">
                                          <p:val>
                                            <p:fltVal val="360"/>
                                          </p:val>
                                        </p:tav>
                                        <p:tav tm="100000">
                                          <p:val>
                                            <p:fltVal val="0"/>
                                          </p:val>
                                        </p:tav>
                                      </p:tavLst>
                                    </p:anim>
                                    <p:animEffect transition="in" filter="fade">
                                      <p:cBhvr>
                                        <p:cTn id="31" dur="500"/>
                                        <p:tgtEl>
                                          <p:spTgt spid="40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606DBC-C21D-4948-80DB-46BF642483DA}"/>
              </a:ext>
            </a:extLst>
          </p:cNvPr>
          <p:cNvPicPr>
            <a:picLocks noChangeAspect="1"/>
          </p:cNvPicPr>
          <p:nvPr/>
        </p:nvPicPr>
        <p:blipFill>
          <a:blip r:embed="rId3"/>
          <a:stretch>
            <a:fillRect/>
          </a:stretch>
        </p:blipFill>
        <p:spPr>
          <a:xfrm>
            <a:off x="3962400" y="2177"/>
            <a:ext cx="4593813" cy="6858000"/>
          </a:xfrm>
          <a:prstGeom prst="rect">
            <a:avLst/>
          </a:prstGeom>
        </p:spPr>
      </p:pic>
      <p:sp>
        <p:nvSpPr>
          <p:cNvPr id="3" name="Rectangle 1">
            <a:extLst>
              <a:ext uri="{FF2B5EF4-FFF2-40B4-BE49-F238E27FC236}">
                <a16:creationId xmlns:a16="http://schemas.microsoft.com/office/drawing/2014/main" id="{A0AC57AA-3528-46D3-A86E-803B7CB0352C}"/>
              </a:ext>
            </a:extLst>
          </p:cNvPr>
          <p:cNvSpPr>
            <a:spLocks/>
          </p:cNvSpPr>
          <p:nvPr/>
        </p:nvSpPr>
        <p:spPr bwMode="auto">
          <a:xfrm>
            <a:off x="200297" y="152400"/>
            <a:ext cx="373380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lvl1pPr eaLnBrk="0" hangingPunct="0">
              <a:defRPr sz="2300">
                <a:solidFill>
                  <a:srgbClr val="000000"/>
                </a:solidFill>
                <a:latin typeface="Gill Sans" charset="0"/>
                <a:cs typeface="ヒラギノ角ゴ ProN W3" charset="0"/>
                <a:sym typeface="Gill Sans" charset="0"/>
              </a:defRPr>
            </a:lvl1pPr>
            <a:lvl2pPr marL="742950" indent="-285750" eaLnBrk="0" hangingPunct="0">
              <a:defRPr sz="2300">
                <a:solidFill>
                  <a:srgbClr val="000000"/>
                </a:solidFill>
                <a:latin typeface="Gill Sans" charset="0"/>
                <a:cs typeface="ヒラギノ角ゴ ProN W3" charset="0"/>
                <a:sym typeface="Gill Sans" charset="0"/>
              </a:defRPr>
            </a:lvl2pPr>
            <a:lvl3pPr marL="1143000" indent="-228600" eaLnBrk="0" hangingPunct="0">
              <a:defRPr sz="2300">
                <a:solidFill>
                  <a:srgbClr val="000000"/>
                </a:solidFill>
                <a:latin typeface="Gill Sans" charset="0"/>
                <a:cs typeface="ヒラギノ角ゴ ProN W3" charset="0"/>
                <a:sym typeface="Gill Sans" charset="0"/>
              </a:defRPr>
            </a:lvl3pPr>
            <a:lvl4pPr marL="1600200" indent="-228600" eaLnBrk="0" hangingPunct="0">
              <a:defRPr sz="2300">
                <a:solidFill>
                  <a:srgbClr val="000000"/>
                </a:solidFill>
                <a:latin typeface="Gill Sans" charset="0"/>
                <a:cs typeface="ヒラギノ角ゴ ProN W3" charset="0"/>
                <a:sym typeface="Gill Sans" charset="0"/>
              </a:defRPr>
            </a:lvl4pPr>
            <a:lvl5pPr marL="2057400" indent="-228600" eaLnBrk="0" hangingPunct="0">
              <a:defRPr sz="2300">
                <a:solidFill>
                  <a:srgbClr val="000000"/>
                </a:solidFill>
                <a:latin typeface="Gill Sans" charset="0"/>
                <a:cs typeface="ヒラギノ角ゴ ProN W3" charset="0"/>
                <a:sym typeface="Gill Sans" charset="0"/>
              </a:defRPr>
            </a:lvl5pPr>
            <a:lvl6pPr marL="25146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6pPr>
            <a:lvl7pPr marL="29718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7pPr>
            <a:lvl8pPr marL="34290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8pPr>
            <a:lvl9pPr marL="3886200" indent="-228600" algn="ctr" eaLnBrk="0" fontAlgn="base" hangingPunct="0">
              <a:spcBef>
                <a:spcPct val="0"/>
              </a:spcBef>
              <a:spcAft>
                <a:spcPct val="0"/>
              </a:spcAft>
              <a:defRPr sz="2300">
                <a:solidFill>
                  <a:srgbClr val="000000"/>
                </a:solidFill>
                <a:latin typeface="Gill Sans" charset="0"/>
                <a:cs typeface="ヒラギノ角ゴ ProN W3" charset="0"/>
                <a:sym typeface="Gill Sans" charset="0"/>
              </a:defRPr>
            </a:lvl9pPr>
          </a:lstStyle>
          <a:p>
            <a:pPr algn="l" eaLnBrk="1" hangingPunct="1"/>
            <a:r>
              <a:rPr lang="en-US" altLang="en-US" sz="4400" dirty="0">
                <a:solidFill>
                  <a:srgbClr val="C00000"/>
                </a:solidFill>
                <a:latin typeface="Impact" panose="020B0806030902050204" pitchFamily="34" charset="0"/>
                <a:cs typeface="Everyday Ghost" charset="0"/>
                <a:sym typeface="Everyday Ghost" charset="0"/>
              </a:rPr>
              <a:t>“The Troublemaker”</a:t>
            </a:r>
          </a:p>
        </p:txBody>
      </p:sp>
    </p:spTree>
    <p:extLst>
      <p:ext uri="{BB962C8B-B14F-4D97-AF65-F5344CB8AC3E}">
        <p14:creationId xmlns:p14="http://schemas.microsoft.com/office/powerpoint/2010/main" val="1978409113"/>
      </p:ext>
    </p:extLst>
  </p:cSld>
  <p:clrMapOvr>
    <a:masterClrMapping/>
  </p:clrMapOvr>
  <p:transition advTm="2163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proprofs.com/flashcards/upload/q390174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304800"/>
            <a:ext cx="8399551"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8015"/>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1080D3-7F6B-4E20-A307-9B500A2259B0}"/>
              </a:ext>
            </a:extLst>
          </p:cNvPr>
          <p:cNvPicPr>
            <a:picLocks noChangeAspect="1"/>
          </p:cNvPicPr>
          <p:nvPr/>
        </p:nvPicPr>
        <p:blipFill>
          <a:blip r:embed="rId4"/>
          <a:stretch>
            <a:fillRect/>
          </a:stretch>
        </p:blipFill>
        <p:spPr>
          <a:xfrm>
            <a:off x="0" y="0"/>
            <a:ext cx="9144000" cy="6857999"/>
          </a:xfrm>
          <a:prstGeom prst="rect">
            <a:avLst/>
          </a:prstGeom>
        </p:spPr>
      </p:pic>
      <p:sp>
        <p:nvSpPr>
          <p:cNvPr id="6" name="Rectangle 2">
            <a:extLst>
              <a:ext uri="{FF2B5EF4-FFF2-40B4-BE49-F238E27FC236}">
                <a16:creationId xmlns:a16="http://schemas.microsoft.com/office/drawing/2014/main" id="{4C355D17-2D6D-4EBC-9433-478E4B273AB7}"/>
              </a:ext>
            </a:extLst>
          </p:cNvPr>
          <p:cNvSpPr txBox="1">
            <a:spLocks noChangeArrowheads="1"/>
          </p:cNvSpPr>
          <p:nvPr/>
        </p:nvSpPr>
        <p:spPr>
          <a:xfrm>
            <a:off x="0" y="0"/>
            <a:ext cx="9136063" cy="1143000"/>
          </a:xfrm>
          <a:prstGeom prst="rect">
            <a:avLst/>
          </a:prstGeom>
        </p:spPr>
        <p:txBody>
          <a:bodyPr/>
          <a:lst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288036"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576072"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864108"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152144"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pPr eaLnBrk="1" hangingPunct="1"/>
            <a:r>
              <a:rPr lang="en-US" altLang="en-US" sz="5400" kern="0">
                <a:solidFill>
                  <a:srgbClr val="000000"/>
                </a:solidFill>
                <a:latin typeface="Impact" panose="020B0806030902050204" pitchFamily="34" charset="0"/>
                <a:sym typeface="Northern Territories" panose="02000000000000000000" pitchFamily="2" charset="0"/>
              </a:rPr>
              <a:t>Battles on the Western Front</a:t>
            </a:r>
            <a:endParaRPr lang="en-US" altLang="en-US" sz="5400" kern="0" dirty="0">
              <a:solidFill>
                <a:srgbClr val="000000"/>
              </a:solidFill>
              <a:latin typeface="Impact" panose="020B0806030902050204" pitchFamily="34" charset="0"/>
              <a:sym typeface="Northern Territories" panose="02000000000000000000" pitchFamily="2" charset="0"/>
            </a:endParaRPr>
          </a:p>
        </p:txBody>
      </p:sp>
      <p:sp>
        <p:nvSpPr>
          <p:cNvPr id="7" name="Rectangle 3">
            <a:extLst>
              <a:ext uri="{FF2B5EF4-FFF2-40B4-BE49-F238E27FC236}">
                <a16:creationId xmlns:a16="http://schemas.microsoft.com/office/drawing/2014/main" id="{AAA4D26C-33EC-4130-BDC1-BB4D19399F3B}"/>
              </a:ext>
            </a:extLst>
          </p:cNvPr>
          <p:cNvSpPr>
            <a:spLocks/>
          </p:cNvSpPr>
          <p:nvPr/>
        </p:nvSpPr>
        <p:spPr bwMode="auto">
          <a:xfrm>
            <a:off x="304800" y="1123507"/>
            <a:ext cx="6339284" cy="2514600"/>
          </a:xfrm>
          <a:prstGeom prst="rect">
            <a:avLst/>
          </a:prstGeom>
          <a:noFill/>
          <a:ln w="12700" cap="flat">
            <a:noFill/>
            <a:miter lim="800000"/>
            <a:headEnd type="none" w="med" len="med"/>
            <a:tailEnd type="none" w="med" len="med"/>
          </a:ln>
        </p:spPr>
        <p:txBody>
          <a:bodyPr lIns="0" tIns="0" rIns="0" bIns="0" anchor="ctr"/>
          <a:lstStyle/>
          <a:p>
            <a:pPr marL="584073" indent="-584073" algn="l">
              <a:spcBef>
                <a:spcPts val="2205"/>
              </a:spcBef>
              <a:buSzPct val="118000"/>
              <a:buFontTx/>
              <a:buBlip>
                <a:blip r:embed="rId5"/>
              </a:buBlip>
              <a:defRPr/>
            </a:pPr>
            <a:r>
              <a:rPr lang="en-US" sz="4000" u="sng" dirty="0">
                <a:ln>
                  <a:solidFill>
                    <a:schemeClr val="tx1"/>
                  </a:solidFill>
                </a:ln>
                <a:solidFill>
                  <a:schemeClr val="accent6">
                    <a:lumMod val="60000"/>
                    <a:lumOff val="40000"/>
                  </a:schemeClr>
                </a:solidFill>
                <a:effectLst>
                  <a:outerShdw blurRad="50800" dist="38100" dir="8100000" algn="tr" rotWithShape="0">
                    <a:prstClr val="black">
                      <a:alpha val="40000"/>
                    </a:prstClr>
                  </a:outerShdw>
                </a:effectLst>
                <a:latin typeface="Impact" pitchFamily="34" charset="0"/>
                <a:ea typeface="헤드라인A" charset="0"/>
                <a:cs typeface="헤드라인A" charset="0"/>
                <a:sym typeface="헤드라인A" charset="0"/>
              </a:rPr>
              <a:t>The Marne </a:t>
            </a:r>
            <a:r>
              <a:rPr lang="en-US" sz="4000" dirty="0">
                <a:ln>
                  <a:solidFill>
                    <a:schemeClr val="tx1"/>
                  </a:solidFill>
                </a:ln>
                <a:solidFill>
                  <a:schemeClr val="accent6">
                    <a:lumMod val="60000"/>
                    <a:lumOff val="40000"/>
                  </a:schemeClr>
                </a:solidFill>
                <a:effectLst>
                  <a:outerShdw blurRad="50800" dist="38100" dir="8100000" algn="tr" rotWithShape="0">
                    <a:prstClr val="black">
                      <a:alpha val="40000"/>
                    </a:prstClr>
                  </a:outerShdw>
                </a:effectLst>
                <a:latin typeface="Impact" pitchFamily="34" charset="0"/>
                <a:ea typeface="헤드라인A" charset="0"/>
                <a:cs typeface="헤드라인A" charset="0"/>
                <a:sym typeface="헤드라인A" charset="0"/>
              </a:rPr>
              <a:t>- Sept 1914 costly Allied victory</a:t>
            </a:r>
          </a:p>
          <a:p>
            <a:pPr marL="584073" indent="-584073" algn="l">
              <a:spcBef>
                <a:spcPts val="2205"/>
              </a:spcBef>
              <a:buSzPct val="118000"/>
              <a:buFontTx/>
              <a:buBlip>
                <a:blip r:embed="rId5"/>
              </a:buBlip>
              <a:defRPr/>
            </a:pPr>
            <a:r>
              <a:rPr lang="en-US" sz="4000" u="sng" dirty="0">
                <a:ln>
                  <a:solidFill>
                    <a:schemeClr val="tx1"/>
                  </a:solidFill>
                </a:ln>
                <a:solidFill>
                  <a:schemeClr val="accent6">
                    <a:lumMod val="60000"/>
                    <a:lumOff val="40000"/>
                  </a:schemeClr>
                </a:solidFill>
                <a:effectLst>
                  <a:outerShdw blurRad="50800" dist="38100" dir="8100000" algn="tr" rotWithShape="0">
                    <a:prstClr val="black">
                      <a:alpha val="40000"/>
                    </a:prstClr>
                  </a:outerShdw>
                </a:effectLst>
                <a:latin typeface="Impact" pitchFamily="34" charset="0"/>
                <a:ea typeface="헤드라인A" charset="0"/>
                <a:cs typeface="헤드라인A" charset="0"/>
                <a:sym typeface="헤드라인A" charset="0"/>
              </a:rPr>
              <a:t>Verdun</a:t>
            </a:r>
            <a:r>
              <a:rPr lang="en-US" sz="4000" dirty="0">
                <a:ln>
                  <a:solidFill>
                    <a:schemeClr val="tx1"/>
                  </a:solidFill>
                </a:ln>
                <a:solidFill>
                  <a:schemeClr val="accent6">
                    <a:lumMod val="60000"/>
                    <a:lumOff val="40000"/>
                  </a:schemeClr>
                </a:solidFill>
                <a:effectLst>
                  <a:outerShdw blurRad="50800" dist="38100" dir="8100000" algn="tr" rotWithShape="0">
                    <a:prstClr val="black">
                      <a:alpha val="40000"/>
                    </a:prstClr>
                  </a:outerShdw>
                </a:effectLst>
                <a:latin typeface="Impact" pitchFamily="34" charset="0"/>
                <a:ea typeface="헤드라인A" charset="0"/>
                <a:cs typeface="헤드라인A" charset="0"/>
                <a:sym typeface="헤드라인A" charset="0"/>
              </a:rPr>
              <a:t> - long, deadly battle throughout 1916</a:t>
            </a:r>
          </a:p>
        </p:txBody>
      </p:sp>
    </p:spTree>
    <p:custDataLst>
      <p:tags r:id="rId1"/>
    </p:custDataLst>
    <p:extLst>
      <p:ext uri="{BB962C8B-B14F-4D97-AF65-F5344CB8AC3E}">
        <p14:creationId xmlns:p14="http://schemas.microsoft.com/office/powerpoint/2010/main" val="1874506991"/>
      </p:ext>
    </p:extLst>
  </p:cSld>
  <p:clrMapOvr>
    <a:masterClrMapping/>
  </p:clrMapOvr>
  <p:transition advTm="13302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type="lt">
                                    <p:tmPct val="100000"/>
                                  </p:iterate>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75" fill="hold"/>
                                        <p:tgtEl>
                                          <p:spTgt spid="7">
                                            <p:txEl>
                                              <p:pRg st="0" end="0"/>
                                            </p:txEl>
                                          </p:spTgt>
                                        </p:tgtEl>
                                        <p:attrNameLst>
                                          <p:attrName>ppt_w</p:attrName>
                                        </p:attrNameLst>
                                      </p:cBhvr>
                                      <p:tavLst>
                                        <p:tav tm="0">
                                          <p:val>
                                            <p:strVal val="4*#ppt_w"/>
                                          </p:val>
                                        </p:tav>
                                        <p:tav tm="100000">
                                          <p:val>
                                            <p:strVal val="#ppt_w"/>
                                          </p:val>
                                        </p:tav>
                                      </p:tavLst>
                                    </p:anim>
                                    <p:anim calcmode="lin" valueType="num">
                                      <p:cBhvr>
                                        <p:cTn id="8" dur="75" fill="hold"/>
                                        <p:tgtEl>
                                          <p:spTgt spid="7">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iterate type="lt">
                                    <p:tmPct val="100000"/>
                                  </p:iterate>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75" fill="hold"/>
                                        <p:tgtEl>
                                          <p:spTgt spid="7">
                                            <p:txEl>
                                              <p:pRg st="1" end="1"/>
                                            </p:txEl>
                                          </p:spTgt>
                                        </p:tgtEl>
                                        <p:attrNameLst>
                                          <p:attrName>ppt_w</p:attrName>
                                        </p:attrNameLst>
                                      </p:cBhvr>
                                      <p:tavLst>
                                        <p:tav tm="0">
                                          <p:val>
                                            <p:strVal val="4*#ppt_w"/>
                                          </p:val>
                                        </p:tav>
                                        <p:tav tm="100000">
                                          <p:val>
                                            <p:strVal val="#ppt_w"/>
                                          </p:val>
                                        </p:tav>
                                      </p:tavLst>
                                    </p:anim>
                                    <p:anim calcmode="lin" valueType="num">
                                      <p:cBhvr>
                                        <p:cTn id="14" dur="75" fill="hold"/>
                                        <p:tgtEl>
                                          <p:spTgt spid="7">
                                            <p:txEl>
                                              <p:pRg st="1" end="1"/>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utoUpdateAnimBg="0" advAuto="500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DFC"/>
        </a:solidFill>
        <a:effectLst/>
      </p:bgPr>
    </p:bg>
    <p:spTree>
      <p:nvGrpSpPr>
        <p:cNvPr id="1" name=""/>
        <p:cNvGrpSpPr/>
        <p:nvPr/>
      </p:nvGrpSpPr>
      <p:grpSpPr>
        <a:xfrm>
          <a:off x="0" y="0"/>
          <a:ext cx="0" cy="0"/>
          <a:chOff x="0" y="0"/>
          <a:chExt cx="0" cy="0"/>
        </a:xfrm>
      </p:grpSpPr>
      <p:pic>
        <p:nvPicPr>
          <p:cNvPr id="45058" name="Picture 1"/>
          <p:cNvPicPr>
            <a:picLocks noChangeAspect="1" noChangeArrowheads="1"/>
          </p:cNvPicPr>
          <p:nvPr/>
        </p:nvPicPr>
        <p:blipFill>
          <a:blip r:embed="rId4">
            <a:extLst>
              <a:ext uri="{28A0092B-C50C-407E-A947-70E740481C1C}">
                <a14:useLocalDpi xmlns:a14="http://schemas.microsoft.com/office/drawing/2010/main" val="0"/>
              </a:ext>
            </a:extLst>
          </a:blip>
          <a:srcRect t="16415" r="111" b="1631"/>
          <a:stretch>
            <a:fillRect/>
          </a:stretch>
        </p:blipFill>
        <p:spPr bwMode="auto">
          <a:xfrm>
            <a:off x="7938" y="-19050"/>
            <a:ext cx="91360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5059" name="Rectangle 2"/>
          <p:cNvSpPr>
            <a:spLocks noGrp="1" noChangeArrowheads="1"/>
          </p:cNvSpPr>
          <p:nvPr>
            <p:ph type="title"/>
          </p:nvPr>
        </p:nvSpPr>
        <p:spPr>
          <a:xfrm>
            <a:off x="0" y="0"/>
            <a:ext cx="9136063" cy="1143000"/>
          </a:xfrm>
        </p:spPr>
        <p:txBody>
          <a:bodyPr/>
          <a:lstStyle/>
          <a:p>
            <a:pPr eaLnBrk="1" hangingPunct="1"/>
            <a:r>
              <a:rPr lang="en-US" altLang="en-US" sz="5400" dirty="0">
                <a:solidFill>
                  <a:srgbClr val="000000"/>
                </a:solidFill>
                <a:latin typeface="Impact" panose="020B0806030902050204" pitchFamily="34" charset="0"/>
                <a:sym typeface="Northern Territories" panose="02000000000000000000" pitchFamily="2" charset="0"/>
              </a:rPr>
              <a:t>Battles on the Western Front</a:t>
            </a:r>
          </a:p>
        </p:txBody>
      </p:sp>
      <p:sp>
        <p:nvSpPr>
          <p:cNvPr id="41987" name="Rectangle 3"/>
          <p:cNvSpPr>
            <a:spLocks/>
          </p:cNvSpPr>
          <p:nvPr/>
        </p:nvSpPr>
        <p:spPr bwMode="auto">
          <a:xfrm>
            <a:off x="3886200" y="1524000"/>
            <a:ext cx="5112544" cy="2133600"/>
          </a:xfrm>
          <a:prstGeom prst="rect">
            <a:avLst/>
          </a:prstGeom>
          <a:noFill/>
          <a:ln w="12700" cap="flat">
            <a:noFill/>
            <a:miter lim="800000"/>
            <a:headEnd type="none" w="med" len="med"/>
            <a:tailEnd type="none" w="med" len="med"/>
          </a:ln>
        </p:spPr>
        <p:txBody>
          <a:bodyPr lIns="0" tIns="0" rIns="0" bIns="0" anchor="ctr"/>
          <a:lstStyle/>
          <a:p>
            <a:pPr marL="584073" indent="-584073" algn="l">
              <a:spcBef>
                <a:spcPts val="2205"/>
              </a:spcBef>
              <a:buSzPct val="92000"/>
              <a:buFontTx/>
              <a:buBlip>
                <a:blip r:embed="rId5"/>
              </a:buBlip>
              <a:defRPr/>
            </a:pPr>
            <a:r>
              <a:rPr lang="en-US" sz="4400" u="sng" dirty="0">
                <a:ln>
                  <a:solidFill>
                    <a:schemeClr val="bg1"/>
                  </a:solidFill>
                </a:ln>
                <a:solidFill>
                  <a:schemeClr val="tx1"/>
                </a:solidFill>
                <a:effectLst>
                  <a:outerShdw blurRad="38100" dist="38100" dir="2700000" algn="tl">
                    <a:srgbClr val="C0C0C0"/>
                  </a:outerShdw>
                </a:effectLst>
                <a:latin typeface="Impact" pitchFamily="34" charset="0"/>
                <a:ea typeface="헤드라인A" charset="0"/>
                <a:cs typeface="헤드라인A" charset="0"/>
                <a:sym typeface="헤드라인A" charset="0"/>
              </a:rPr>
              <a:t>The Somme </a:t>
            </a:r>
            <a:r>
              <a:rPr lang="en-US" sz="4400" dirty="0">
                <a:ln>
                  <a:solidFill>
                    <a:schemeClr val="bg1"/>
                  </a:solidFill>
                </a:ln>
                <a:solidFill>
                  <a:schemeClr val="tx1"/>
                </a:solidFill>
                <a:effectLst>
                  <a:outerShdw blurRad="38100" dist="38100" dir="2700000" algn="tl">
                    <a:srgbClr val="C0C0C0"/>
                  </a:outerShdw>
                </a:effectLst>
                <a:latin typeface="Impact" pitchFamily="34" charset="0"/>
                <a:ea typeface="헤드라인A" charset="0"/>
                <a:cs typeface="헤드라인A" charset="0"/>
                <a:sym typeface="헤드라인A" charset="0"/>
              </a:rPr>
              <a:t>- over 1 million casualties from July – Nov 1916</a:t>
            </a:r>
          </a:p>
        </p:txBody>
      </p:sp>
    </p:spTree>
    <p:custDataLst>
      <p:tags r:id="rId1"/>
    </p:custDataLst>
  </p:cSld>
  <p:clrMapOvr>
    <a:masterClrMapping/>
  </p:clrMapOvr>
  <p:transition advTm="6374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type="lt">
                                    <p:tmPct val="100000"/>
                                  </p:iterate>
                                  <p:childTnLst>
                                    <p:set>
                                      <p:cBhvr>
                                        <p:cTn id="6" dur="1" fill="hold">
                                          <p:stCondLst>
                                            <p:cond delay="0"/>
                                          </p:stCondLst>
                                        </p:cTn>
                                        <p:tgtEl>
                                          <p:spTgt spid="41987">
                                            <p:txEl>
                                              <p:pRg st="0" end="0"/>
                                            </p:txEl>
                                          </p:spTgt>
                                        </p:tgtEl>
                                        <p:attrNameLst>
                                          <p:attrName>style.visibility</p:attrName>
                                        </p:attrNameLst>
                                      </p:cBhvr>
                                      <p:to>
                                        <p:strVal val="visible"/>
                                      </p:to>
                                    </p:set>
                                    <p:anim calcmode="lin" valueType="num">
                                      <p:cBhvr>
                                        <p:cTn id="7" dur="75" fill="hold"/>
                                        <p:tgtEl>
                                          <p:spTgt spid="41987">
                                            <p:txEl>
                                              <p:pRg st="0" end="0"/>
                                            </p:txEl>
                                          </p:spTgt>
                                        </p:tgtEl>
                                        <p:attrNameLst>
                                          <p:attrName>ppt_w</p:attrName>
                                        </p:attrNameLst>
                                      </p:cBhvr>
                                      <p:tavLst>
                                        <p:tav tm="0">
                                          <p:val>
                                            <p:strVal val="4*#ppt_w"/>
                                          </p:val>
                                        </p:tav>
                                        <p:tav tm="100000">
                                          <p:val>
                                            <p:strVal val="#ppt_w"/>
                                          </p:val>
                                        </p:tav>
                                      </p:tavLst>
                                    </p:anim>
                                    <p:anim calcmode="lin" valueType="num">
                                      <p:cBhvr>
                                        <p:cTn id="8" dur="75" fill="hold"/>
                                        <p:tgtEl>
                                          <p:spTgt spid="41987">
                                            <p:txEl>
                                              <p:pRg st="0" end="0"/>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uiExpand="1" build="p" autoUpdateAnimBg="0" advAuto="500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2488" y="-404813"/>
            <a:ext cx="4279900" cy="754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40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 y="228600"/>
            <a:ext cx="4116388" cy="663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403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175" y="361950"/>
            <a:ext cx="8234363"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ustDataLst>
      <p:tags r:id="rId1"/>
    </p:custDataLst>
  </p:cSld>
  <p:clrMapOvr>
    <a:masterClrMapping/>
  </p:clrMapOvr>
  <p:transition advTm="22505"/>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7748736" presetClass="entr" presetSubtype="147834240" fill="hold" nodeType="clickEffect">
                                  <p:stCondLst>
                                    <p:cond delay="0"/>
                                  </p:stCondLst>
                                  <p:childTnLst>
                                    <p:set>
                                      <p:cBhvr>
                                        <p:cTn id="6" dur="1" fill="hold">
                                          <p:stCondLst>
                                            <p:cond delay="499"/>
                                          </p:stCondLst>
                                        </p:cTn>
                                        <p:tgtEl>
                                          <p:spTgt spid="440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7" presetClass="entr" presetSubtype="8" fill="hold" nodeType="clickEffect">
                                  <p:stCondLst>
                                    <p:cond delay="0"/>
                                  </p:stCondLst>
                                  <p:childTnLst>
                                    <p:set>
                                      <p:cBhvr>
                                        <p:cTn id="10" dur="1" fill="hold">
                                          <p:stCondLst>
                                            <p:cond delay="0"/>
                                          </p:stCondLst>
                                        </p:cTn>
                                        <p:tgtEl>
                                          <p:spTgt spid="44035"/>
                                        </p:tgtEl>
                                        <p:attrNameLst>
                                          <p:attrName>style.visibility</p:attrName>
                                        </p:attrNameLst>
                                      </p:cBhvr>
                                      <p:to>
                                        <p:strVal val="visible"/>
                                      </p:to>
                                    </p:set>
                                    <p:anim calcmode="lin" valueType="num">
                                      <p:cBhvr>
                                        <p:cTn id="11" dur="500" fill="hold"/>
                                        <p:tgtEl>
                                          <p:spTgt spid="44035"/>
                                        </p:tgtEl>
                                        <p:attrNameLst>
                                          <p:attrName>ppt_x</p:attrName>
                                        </p:attrNameLst>
                                      </p:cBhvr>
                                      <p:tavLst>
                                        <p:tav tm="0">
                                          <p:val>
                                            <p:strVal val="#ppt_x-#ppt_w/2"/>
                                          </p:val>
                                        </p:tav>
                                        <p:tav tm="100000">
                                          <p:val>
                                            <p:strVal val="#ppt_x"/>
                                          </p:val>
                                        </p:tav>
                                      </p:tavLst>
                                    </p:anim>
                                    <p:anim calcmode="lin" valueType="num">
                                      <p:cBhvr>
                                        <p:cTn id="12" dur="500" fill="hold"/>
                                        <p:tgtEl>
                                          <p:spTgt spid="44035"/>
                                        </p:tgtEl>
                                        <p:attrNameLst>
                                          <p:attrName>ppt_y</p:attrName>
                                        </p:attrNameLst>
                                      </p:cBhvr>
                                      <p:tavLst>
                                        <p:tav tm="0">
                                          <p:val>
                                            <p:strVal val="#ppt_y"/>
                                          </p:val>
                                        </p:tav>
                                        <p:tav tm="100000">
                                          <p:val>
                                            <p:strVal val="#ppt_y"/>
                                          </p:val>
                                        </p:tav>
                                      </p:tavLst>
                                    </p:anim>
                                    <p:anim calcmode="lin" valueType="num">
                                      <p:cBhvr>
                                        <p:cTn id="13" dur="500" fill="hold"/>
                                        <p:tgtEl>
                                          <p:spTgt spid="44035"/>
                                        </p:tgtEl>
                                        <p:attrNameLst>
                                          <p:attrName>ppt_w</p:attrName>
                                        </p:attrNameLst>
                                      </p:cBhvr>
                                      <p:tavLst>
                                        <p:tav tm="0">
                                          <p:val>
                                            <p:fltVal val="0"/>
                                          </p:val>
                                        </p:tav>
                                        <p:tav tm="100000">
                                          <p:val>
                                            <p:strVal val="#ppt_w"/>
                                          </p:val>
                                        </p:tav>
                                      </p:tavLst>
                                    </p:anim>
                                    <p:anim calcmode="lin" valueType="num">
                                      <p:cBhvr>
                                        <p:cTn id="14" dur="500" fill="hold"/>
                                        <p:tgtEl>
                                          <p:spTgt spid="440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DFC"/>
        </a:solidFill>
        <a:effectLst/>
      </p:bgPr>
    </p:bg>
    <p:spTree>
      <p:nvGrpSpPr>
        <p:cNvPr id="1" name=""/>
        <p:cNvGrpSpPr/>
        <p:nvPr/>
      </p:nvGrpSpPr>
      <p:grpSpPr>
        <a:xfrm>
          <a:off x="0" y="0"/>
          <a:ext cx="0" cy="0"/>
          <a:chOff x="0" y="0"/>
          <a:chExt cx="0" cy="0"/>
        </a:xfrm>
      </p:grpSpPr>
      <p:pic>
        <p:nvPicPr>
          <p:cNvPr id="47106" name="Picture 1"/>
          <p:cNvPicPr>
            <a:picLocks noChangeAspect="1" noChangeArrowheads="1"/>
          </p:cNvPicPr>
          <p:nvPr/>
        </p:nvPicPr>
        <p:blipFill>
          <a:blip r:embed="rId3">
            <a:extLst>
              <a:ext uri="{28A0092B-C50C-407E-A947-70E740481C1C}">
                <a14:useLocalDpi xmlns:a14="http://schemas.microsoft.com/office/drawing/2010/main" val="0"/>
              </a:ext>
            </a:extLst>
          </a:blip>
          <a:srcRect l="618" t="14494" r="464" b="9985"/>
          <a:stretch>
            <a:fillRect/>
          </a:stretch>
        </p:blipFill>
        <p:spPr bwMode="auto">
          <a:xfrm>
            <a:off x="0" y="762000"/>
            <a:ext cx="9136063" cy="608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3011" name="Rectangle 3"/>
          <p:cNvSpPr>
            <a:spLocks/>
          </p:cNvSpPr>
          <p:nvPr/>
        </p:nvSpPr>
        <p:spPr bwMode="auto">
          <a:xfrm>
            <a:off x="0" y="1438275"/>
            <a:ext cx="6172200" cy="4124325"/>
          </a:xfrm>
          <a:prstGeom prst="rect">
            <a:avLst/>
          </a:prstGeom>
          <a:noFill/>
          <a:ln w="12700" cap="flat">
            <a:noFill/>
            <a:miter lim="800000"/>
            <a:headEnd type="none" w="med" len="med"/>
            <a:tailEnd type="none" w="med" len="med"/>
          </a:ln>
        </p:spPr>
        <p:txBody>
          <a:bodyPr lIns="0" tIns="0" rIns="0" bIns="0" anchor="ctr"/>
          <a:lstStyle/>
          <a:p>
            <a:pPr marL="584073" indent="-584073" algn="l">
              <a:spcBef>
                <a:spcPts val="2205"/>
              </a:spcBef>
              <a:buSzPct val="142000"/>
              <a:buFontTx/>
              <a:buBlip>
                <a:blip r:embed="rId4"/>
              </a:buBlip>
              <a:defRPr/>
            </a:pPr>
            <a:r>
              <a:rPr lang="en-US" sz="3800" dirty="0">
                <a:ln>
                  <a:solidFill>
                    <a:schemeClr val="bg1"/>
                  </a:solidFill>
                </a:ln>
                <a:solidFill>
                  <a:schemeClr val="tx1"/>
                </a:solidFill>
                <a:effectLst>
                  <a:outerShdw blurRad="38100" dist="38100" dir="2700000" algn="tl">
                    <a:srgbClr val="C0C0C0"/>
                  </a:outerShdw>
                </a:effectLst>
                <a:latin typeface="Impact" pitchFamily="34" charset="0"/>
                <a:ea typeface="헤드라인A" charset="0"/>
                <a:cs typeface="헤드라인A" charset="0"/>
                <a:sym typeface="헤드라인A" charset="0"/>
              </a:rPr>
              <a:t>Battle of </a:t>
            </a:r>
            <a:r>
              <a:rPr lang="en-US" sz="3800" dirty="0" err="1">
                <a:ln>
                  <a:solidFill>
                    <a:schemeClr val="bg1"/>
                  </a:solidFill>
                </a:ln>
                <a:solidFill>
                  <a:schemeClr val="tx1"/>
                </a:solidFill>
                <a:effectLst>
                  <a:outerShdw blurRad="38100" dist="38100" dir="2700000" algn="tl">
                    <a:srgbClr val="C0C0C0"/>
                  </a:outerShdw>
                </a:effectLst>
                <a:latin typeface="Impact" pitchFamily="34" charset="0"/>
                <a:ea typeface="헤드라인A" charset="0"/>
                <a:cs typeface="헤드라인A" charset="0"/>
                <a:sym typeface="헤드라인A" charset="0"/>
              </a:rPr>
              <a:t>Tannenberg</a:t>
            </a:r>
            <a:r>
              <a:rPr lang="en-US" sz="3800" dirty="0">
                <a:ln>
                  <a:solidFill>
                    <a:schemeClr val="bg1"/>
                  </a:solidFill>
                </a:ln>
                <a:solidFill>
                  <a:schemeClr val="tx1"/>
                </a:solidFill>
                <a:effectLst>
                  <a:outerShdw blurRad="38100" dist="38100" dir="2700000" algn="tl">
                    <a:srgbClr val="C0C0C0"/>
                  </a:outerShdw>
                </a:effectLst>
                <a:latin typeface="Impact" pitchFamily="34" charset="0"/>
                <a:ea typeface="헤드라인A" charset="0"/>
                <a:cs typeface="헤드라인A" charset="0"/>
                <a:sym typeface="헤드라인A" charset="0"/>
              </a:rPr>
              <a:t> – major defeat for Russia</a:t>
            </a:r>
          </a:p>
          <a:p>
            <a:pPr marL="584073" indent="-584073" algn="l">
              <a:spcBef>
                <a:spcPts val="2205"/>
              </a:spcBef>
              <a:buSzPct val="142000"/>
              <a:buFontTx/>
              <a:buBlip>
                <a:blip r:embed="rId4"/>
              </a:buBlip>
              <a:defRPr/>
            </a:pPr>
            <a:r>
              <a:rPr lang="en-US" sz="3800" dirty="0">
                <a:ln>
                  <a:solidFill>
                    <a:schemeClr val="bg1"/>
                  </a:solidFill>
                </a:ln>
                <a:solidFill>
                  <a:schemeClr val="tx1"/>
                </a:solidFill>
                <a:effectLst>
                  <a:outerShdw blurRad="38100" dist="38100" dir="2700000" algn="tl">
                    <a:srgbClr val="C0C0C0"/>
                  </a:outerShdw>
                </a:effectLst>
                <a:latin typeface="Impact" pitchFamily="34" charset="0"/>
                <a:ea typeface="헤드라인A" charset="0"/>
                <a:cs typeface="헤드라인A" charset="0"/>
                <a:sym typeface="헤드라인A" charset="0"/>
              </a:rPr>
              <a:t>Russia suffering very high casualties</a:t>
            </a:r>
          </a:p>
          <a:p>
            <a:pPr marL="584073" indent="-584073" algn="l">
              <a:spcBef>
                <a:spcPts val="2205"/>
              </a:spcBef>
              <a:buSzPct val="142000"/>
              <a:buFontTx/>
              <a:buBlip>
                <a:blip r:embed="rId4"/>
              </a:buBlip>
              <a:defRPr/>
            </a:pPr>
            <a:r>
              <a:rPr lang="en-US" sz="3800" dirty="0">
                <a:ln>
                  <a:solidFill>
                    <a:schemeClr val="bg1"/>
                  </a:solidFill>
                </a:ln>
                <a:solidFill>
                  <a:schemeClr val="tx1"/>
                </a:solidFill>
                <a:effectLst>
                  <a:outerShdw blurRad="38100" dist="38100" dir="2700000" algn="tl">
                    <a:srgbClr val="C0C0C0"/>
                  </a:outerShdw>
                </a:effectLst>
                <a:latin typeface="Impact" pitchFamily="34" charset="0"/>
                <a:ea typeface="헤드라인A" charset="0"/>
                <a:cs typeface="헤드라인A" charset="0"/>
                <a:sym typeface="헤드라인A" charset="0"/>
              </a:rPr>
              <a:t>Revolution of 1917 forces Russia to leave the war</a:t>
            </a:r>
          </a:p>
        </p:txBody>
      </p:sp>
      <p:sp>
        <p:nvSpPr>
          <p:cNvPr id="8" name="Rectangle 7"/>
          <p:cNvSpPr/>
          <p:nvPr/>
        </p:nvSpPr>
        <p:spPr>
          <a:xfrm>
            <a:off x="0" y="76200"/>
            <a:ext cx="9144000" cy="923330"/>
          </a:xfrm>
          <a:prstGeom prst="rect">
            <a:avLst/>
          </a:prstGeom>
        </p:spPr>
        <p:txBody>
          <a:bodyPr>
            <a:spAutoFit/>
          </a:bodyPr>
          <a:lstStyle/>
          <a:p>
            <a:pPr>
              <a:defRPr/>
            </a:pPr>
            <a:r>
              <a:rPr lang="en-US" sz="5400" dirty="0">
                <a:ln>
                  <a:solidFill>
                    <a:schemeClr val="tx1"/>
                  </a:solidFill>
                </a:ln>
                <a:latin typeface="Impact" pitchFamily="34" charset="0"/>
                <a:ea typeface="Northern Territories" charset="0"/>
                <a:cs typeface="Northern Territories" charset="0"/>
                <a:sym typeface="Northern Territories" charset="0"/>
              </a:rPr>
              <a:t>Battles on the Eastern Front</a:t>
            </a:r>
            <a:endParaRPr lang="en-US" sz="5400" dirty="0">
              <a:ln>
                <a:solidFill>
                  <a:schemeClr val="tx1"/>
                </a:solidFill>
              </a:ln>
            </a:endParaRPr>
          </a:p>
        </p:txBody>
      </p:sp>
    </p:spTree>
    <p:custDataLst>
      <p:tags r:id="rId1"/>
    </p:custDataLst>
  </p:cSld>
  <p:clrMapOvr>
    <a:masterClrMapping/>
  </p:clrMapOvr>
  <p:transition spd="slow" advTm="5545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type="lt">
                                    <p:tmPct val="100000"/>
                                  </p:iterate>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p:cTn id="7" dur="75" fill="hold"/>
                                        <p:tgtEl>
                                          <p:spTgt spid="43011">
                                            <p:txEl>
                                              <p:pRg st="0" end="0"/>
                                            </p:txEl>
                                          </p:spTgt>
                                        </p:tgtEl>
                                        <p:attrNameLst>
                                          <p:attrName>ppt_w</p:attrName>
                                        </p:attrNameLst>
                                      </p:cBhvr>
                                      <p:tavLst>
                                        <p:tav tm="0">
                                          <p:val>
                                            <p:strVal val="4*#ppt_w"/>
                                          </p:val>
                                        </p:tav>
                                        <p:tav tm="100000">
                                          <p:val>
                                            <p:strVal val="#ppt_w"/>
                                          </p:val>
                                        </p:tav>
                                      </p:tavLst>
                                    </p:anim>
                                    <p:anim calcmode="lin" valueType="num">
                                      <p:cBhvr>
                                        <p:cTn id="8" dur="75" fill="hold"/>
                                        <p:tgtEl>
                                          <p:spTgt spid="43011">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iterate type="lt">
                                    <p:tmPct val="100000"/>
                                  </p:iterate>
                                  <p:childTnLst>
                                    <p:set>
                                      <p:cBhvr>
                                        <p:cTn id="12" dur="1" fill="hold">
                                          <p:stCondLst>
                                            <p:cond delay="0"/>
                                          </p:stCondLst>
                                        </p:cTn>
                                        <p:tgtEl>
                                          <p:spTgt spid="43011">
                                            <p:txEl>
                                              <p:pRg st="1" end="1"/>
                                            </p:txEl>
                                          </p:spTgt>
                                        </p:tgtEl>
                                        <p:attrNameLst>
                                          <p:attrName>style.visibility</p:attrName>
                                        </p:attrNameLst>
                                      </p:cBhvr>
                                      <p:to>
                                        <p:strVal val="visible"/>
                                      </p:to>
                                    </p:set>
                                    <p:anim calcmode="lin" valueType="num">
                                      <p:cBhvr>
                                        <p:cTn id="13" dur="75" fill="hold"/>
                                        <p:tgtEl>
                                          <p:spTgt spid="43011">
                                            <p:txEl>
                                              <p:pRg st="1" end="1"/>
                                            </p:txEl>
                                          </p:spTgt>
                                        </p:tgtEl>
                                        <p:attrNameLst>
                                          <p:attrName>ppt_w</p:attrName>
                                        </p:attrNameLst>
                                      </p:cBhvr>
                                      <p:tavLst>
                                        <p:tav tm="0">
                                          <p:val>
                                            <p:strVal val="4*#ppt_w"/>
                                          </p:val>
                                        </p:tav>
                                        <p:tav tm="100000">
                                          <p:val>
                                            <p:strVal val="#ppt_w"/>
                                          </p:val>
                                        </p:tav>
                                      </p:tavLst>
                                    </p:anim>
                                    <p:anim calcmode="lin" valueType="num">
                                      <p:cBhvr>
                                        <p:cTn id="14" dur="75" fill="hold"/>
                                        <p:tgtEl>
                                          <p:spTgt spid="43011">
                                            <p:txEl>
                                              <p:pRg st="1" end="1"/>
                                            </p:txEl>
                                          </p:spTgt>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32" fill="hold" grpId="0" nodeType="clickEffect">
                                  <p:stCondLst>
                                    <p:cond delay="0"/>
                                  </p:stCondLst>
                                  <p:iterate type="lt">
                                    <p:tmPct val="100000"/>
                                  </p:iterate>
                                  <p:childTnLst>
                                    <p:set>
                                      <p:cBhvr>
                                        <p:cTn id="18" dur="1" fill="hold">
                                          <p:stCondLst>
                                            <p:cond delay="0"/>
                                          </p:stCondLst>
                                        </p:cTn>
                                        <p:tgtEl>
                                          <p:spTgt spid="43011">
                                            <p:txEl>
                                              <p:pRg st="2" end="2"/>
                                            </p:txEl>
                                          </p:spTgt>
                                        </p:tgtEl>
                                        <p:attrNameLst>
                                          <p:attrName>style.visibility</p:attrName>
                                        </p:attrNameLst>
                                      </p:cBhvr>
                                      <p:to>
                                        <p:strVal val="visible"/>
                                      </p:to>
                                    </p:set>
                                    <p:anim calcmode="lin" valueType="num">
                                      <p:cBhvr>
                                        <p:cTn id="19" dur="75" fill="hold"/>
                                        <p:tgtEl>
                                          <p:spTgt spid="43011">
                                            <p:txEl>
                                              <p:pRg st="2" end="2"/>
                                            </p:txEl>
                                          </p:spTgt>
                                        </p:tgtEl>
                                        <p:attrNameLst>
                                          <p:attrName>ppt_w</p:attrName>
                                        </p:attrNameLst>
                                      </p:cBhvr>
                                      <p:tavLst>
                                        <p:tav tm="0">
                                          <p:val>
                                            <p:strVal val="4*#ppt_w"/>
                                          </p:val>
                                        </p:tav>
                                        <p:tav tm="100000">
                                          <p:val>
                                            <p:strVal val="#ppt_w"/>
                                          </p:val>
                                        </p:tav>
                                      </p:tavLst>
                                    </p:anim>
                                    <p:anim calcmode="lin" valueType="num">
                                      <p:cBhvr>
                                        <p:cTn id="20" dur="75" fill="hold"/>
                                        <p:tgtEl>
                                          <p:spTgt spid="43011">
                                            <p:txEl>
                                              <p:pRg st="2" end="2"/>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uiExpand="1" build="p" autoUpdateAnimBg="0" advAuto="500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st-petersburg-life.com/media/pics/1917-russian-revolution.jpg"/>
          <p:cNvPicPr>
            <a:picLocks noChangeAspect="1" noChangeArrowheads="1"/>
          </p:cNvPicPr>
          <p:nvPr/>
        </p:nvPicPr>
        <p:blipFill>
          <a:blip r:embed="rId3">
            <a:extLst>
              <a:ext uri="{28A0092B-C50C-407E-A947-70E740481C1C}">
                <a14:useLocalDpi xmlns:a14="http://schemas.microsoft.com/office/drawing/2010/main" val="0"/>
              </a:ext>
            </a:extLst>
          </a:blip>
          <a:srcRect l="24767" r="21571"/>
          <a:stretch>
            <a:fillRect/>
          </a:stretch>
        </p:blipFill>
        <p:spPr bwMode="auto">
          <a:xfrm>
            <a:off x="3773488" y="0"/>
            <a:ext cx="53705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0" y="198964"/>
            <a:ext cx="3810000" cy="1656864"/>
          </a:xfrm>
          <a:prstGeom prst="rect">
            <a:avLst/>
          </a:prstGeom>
          <a:noFill/>
        </p:spPr>
        <p:txBody>
          <a:bodyPr>
            <a:spAutoFit/>
          </a:bodyPr>
          <a:lstStyle/>
          <a:p>
            <a:pPr fontAlgn="auto">
              <a:lnSpc>
                <a:spcPts val="6100"/>
              </a:lnSpc>
              <a:spcBef>
                <a:spcPts val="0"/>
              </a:spcBef>
              <a:spcAft>
                <a:spcPts val="0"/>
              </a:spcAft>
              <a:defRPr/>
            </a:pPr>
            <a:r>
              <a:rPr lang="en-US" sz="6400" dirty="0">
                <a:ln>
                  <a:solidFill>
                    <a:schemeClr val="tx1"/>
                  </a:solidFill>
                </a:ln>
                <a:solidFill>
                  <a:srgbClr val="FE0000"/>
                </a:solidFill>
                <a:effectLst>
                  <a:outerShdw blurRad="50800" dist="38100" dir="8100000" algn="tr" rotWithShape="0">
                    <a:prstClr val="black">
                      <a:alpha val="40000"/>
                    </a:prstClr>
                  </a:outerShdw>
                </a:effectLst>
                <a:latin typeface="Impact" pitchFamily="34" charset="0"/>
              </a:rPr>
              <a:t>Russia’s Revolution</a:t>
            </a:r>
          </a:p>
        </p:txBody>
      </p:sp>
      <p:sp>
        <p:nvSpPr>
          <p:cNvPr id="3" name="TextBox 2"/>
          <p:cNvSpPr txBox="1"/>
          <p:nvPr/>
        </p:nvSpPr>
        <p:spPr>
          <a:xfrm>
            <a:off x="49619" y="1855828"/>
            <a:ext cx="3733800" cy="4493538"/>
          </a:xfrm>
          <a:prstGeom prst="rect">
            <a:avLst/>
          </a:prstGeom>
          <a:noFill/>
        </p:spPr>
        <p:txBody>
          <a:bodyPr>
            <a:spAutoFit/>
          </a:bodyPr>
          <a:lstStyle/>
          <a:p>
            <a:pPr marL="457200" indent="-404813" algn="l" fontAlgn="auto">
              <a:spcBef>
                <a:spcPts val="0"/>
              </a:spcBef>
              <a:spcAft>
                <a:spcPts val="1800"/>
              </a:spcAft>
              <a:buFont typeface="+mj-lt"/>
              <a:buAutoNum type="arabicPeriod"/>
              <a:defRPr/>
            </a:pPr>
            <a:r>
              <a:rPr lang="en-US" sz="3200" dirty="0">
                <a:effectLst>
                  <a:outerShdw blurRad="50800" dist="38100" dir="8100000" algn="tr" rotWithShape="0">
                    <a:srgbClr val="C00000">
                      <a:alpha val="40000"/>
                    </a:srgbClr>
                  </a:outerShdw>
                </a:effectLst>
                <a:latin typeface="Bernard MT Condensed" pitchFamily="18" charset="0"/>
              </a:rPr>
              <a:t>Vladimir Lenin leads the communist Bolsheviks</a:t>
            </a:r>
          </a:p>
          <a:p>
            <a:pPr marL="457200" indent="-404813" algn="l" fontAlgn="auto">
              <a:spcBef>
                <a:spcPts val="0"/>
              </a:spcBef>
              <a:spcAft>
                <a:spcPts val="1800"/>
              </a:spcAft>
              <a:buFont typeface="+mj-lt"/>
              <a:buAutoNum type="arabicPeriod"/>
              <a:defRPr/>
            </a:pPr>
            <a:r>
              <a:rPr lang="en-US" sz="3200" dirty="0">
                <a:effectLst>
                  <a:outerShdw blurRad="50800" dist="38100" dir="8100000" algn="tr" rotWithShape="0">
                    <a:srgbClr val="C00000">
                      <a:alpha val="40000"/>
                    </a:srgbClr>
                  </a:outerShdw>
                </a:effectLst>
                <a:latin typeface="Bernard MT Condensed" pitchFamily="18" charset="0"/>
              </a:rPr>
              <a:t>Overthrow the Czar</a:t>
            </a:r>
          </a:p>
          <a:p>
            <a:pPr marL="457200" indent="-404813" algn="l" fontAlgn="auto">
              <a:spcBef>
                <a:spcPts val="0"/>
              </a:spcBef>
              <a:spcAft>
                <a:spcPts val="1800"/>
              </a:spcAft>
              <a:buFont typeface="+mj-lt"/>
              <a:buAutoNum type="arabicPeriod"/>
              <a:defRPr/>
            </a:pPr>
            <a:r>
              <a:rPr lang="en-US" sz="3200" dirty="0">
                <a:effectLst>
                  <a:outerShdw blurRad="50800" dist="38100" dir="8100000" algn="tr" rotWithShape="0">
                    <a:srgbClr val="C00000">
                      <a:alpha val="40000"/>
                    </a:srgbClr>
                  </a:outerShdw>
                </a:effectLst>
                <a:latin typeface="Bernard MT Condensed" pitchFamily="18" charset="0"/>
              </a:rPr>
              <a:t>Sign the Treaty of Brest-Litovsk with Germany in 1918</a:t>
            </a:r>
          </a:p>
        </p:txBody>
      </p:sp>
    </p:spTree>
    <p:custDataLst>
      <p:tags r:id="rId1"/>
    </p:custDataLst>
  </p:cSld>
  <p:clrMapOvr>
    <a:masterClrMapping/>
  </p:clrMapOvr>
  <p:transition advTm="3189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par>
                                <p:cTn id="10" presetID="40" presetClass="entr" presetSubtype="0" fill="hold" nodeType="with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nodeType="clickEffect">
                                  <p:stCondLst>
                                    <p:cond delay="0"/>
                                  </p:stCondLst>
                                  <p:iterate type="lt">
                                    <p:tmPct val="10000"/>
                                  </p:iterate>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3"/>
          <p:cNvGrpSpPr>
            <a:grpSpLocks/>
          </p:cNvGrpSpPr>
          <p:nvPr/>
        </p:nvGrpSpPr>
        <p:grpSpPr bwMode="auto">
          <a:xfrm>
            <a:off x="1295400" y="76200"/>
            <a:ext cx="7010400" cy="6705600"/>
            <a:chOff x="1295400" y="-2"/>
            <a:chExt cx="7010401" cy="6858002"/>
          </a:xfrm>
        </p:grpSpPr>
        <p:pic>
          <p:nvPicPr>
            <p:cNvPr id="4915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
              <a:ext cx="7010400" cy="6176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49156" name="Picture 3"/>
            <p:cNvPicPr>
              <a:picLocks noChangeAspect="1"/>
            </p:cNvPicPr>
            <p:nvPr/>
          </p:nvPicPr>
          <p:blipFill>
            <a:blip r:embed="rId3">
              <a:extLst>
                <a:ext uri="{28A0092B-C50C-407E-A947-70E740481C1C}">
                  <a14:useLocalDpi xmlns:a14="http://schemas.microsoft.com/office/drawing/2010/main" val="0"/>
                </a:ext>
              </a:extLst>
            </a:blip>
            <a:srcRect b="4242"/>
            <a:stretch>
              <a:fillRect/>
            </a:stretch>
          </p:blipFill>
          <p:spPr bwMode="auto">
            <a:xfrm>
              <a:off x="1295400" y="4800600"/>
              <a:ext cx="7010401"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spTree>
  </p:cSld>
  <p:clrMapOvr>
    <a:masterClrMapping/>
  </p:clrMapOvr>
  <p:transition advTm="1899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0"/>
            <a:ext cx="9144000" cy="1077218"/>
          </a:xfrm>
          <a:prstGeom prst="rect">
            <a:avLst/>
          </a:prstGeom>
          <a:noFill/>
        </p:spPr>
        <p:txBody>
          <a:bodyPr>
            <a:spAutoFit/>
          </a:bodyPr>
          <a:lstStyle/>
          <a:p>
            <a:pPr fontAlgn="auto">
              <a:spcBef>
                <a:spcPts val="0"/>
              </a:spcBef>
              <a:spcAft>
                <a:spcPts val="0"/>
              </a:spcAft>
              <a:defRPr/>
            </a:pPr>
            <a:r>
              <a:rPr lang="en-US" sz="6200" dirty="0">
                <a:solidFill>
                  <a:srgbClr val="002060"/>
                </a:solidFill>
                <a:effectLst>
                  <a:glow rad="101600">
                    <a:srgbClr val="C00000">
                      <a:alpha val="40000"/>
                    </a:srgbClr>
                  </a:glow>
                </a:effectLst>
                <a:latin typeface="Impact" pitchFamily="34" charset="0"/>
              </a:rPr>
              <a:t>America Joins the War</a:t>
            </a:r>
          </a:p>
        </p:txBody>
      </p:sp>
      <p:pic>
        <p:nvPicPr>
          <p:cNvPr id="50179" name="Picture 8" descr="Wilson.pn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99263" y="609600"/>
            <a:ext cx="2344737"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
          <p:cNvSpPr txBox="1">
            <a:spLocks noChangeArrowheads="1"/>
          </p:cNvSpPr>
          <p:nvPr/>
        </p:nvSpPr>
        <p:spPr bwMode="auto">
          <a:xfrm>
            <a:off x="457200" y="838200"/>
            <a:ext cx="5105400" cy="5638800"/>
          </a:xfrm>
          <a:prstGeom prst="rect">
            <a:avLst/>
          </a:prstGeom>
          <a:noFill/>
          <a:ln w="12700">
            <a:noFill/>
            <a:miter lim="800000"/>
            <a:headEnd/>
            <a:tailEnd/>
          </a:ln>
          <a:effectLst/>
        </p:spPr>
        <p:txBody>
          <a:bodyPr lIns="32004" tIns="32004" rIns="32004" bIns="32004" anchor="ctr"/>
          <a:lstStyle/>
          <a:p>
            <a:pPr marL="600075" indent="-600075" algn="l">
              <a:spcBef>
                <a:spcPts val="2205"/>
              </a:spcBef>
              <a:buSzPct val="142000"/>
              <a:buFontTx/>
              <a:buBlip>
                <a:blip r:embed="rId4"/>
              </a:buBlip>
              <a:defRPr/>
            </a:pPr>
            <a:r>
              <a:rPr lang="en-US" sz="4800" kern="0" dirty="0">
                <a:solidFill>
                  <a:schemeClr val="tx1"/>
                </a:solidFill>
                <a:effectLst>
                  <a:outerShdw blurRad="50800" dist="38100" dir="8100000" algn="tr" rotWithShape="0">
                    <a:prstClr val="black">
                      <a:alpha val="40000"/>
                    </a:prstClr>
                  </a:outerShdw>
                </a:effectLst>
                <a:latin typeface="Bernard MT Condensed" pitchFamily="18" charset="0"/>
                <a:ea typeface="Everyday Ghost" charset="0"/>
                <a:cs typeface="Everyday Ghost" charset="0"/>
                <a:sym typeface="Everyday Ghost" charset="0"/>
              </a:rPr>
              <a:t>Most of America is isolationist</a:t>
            </a:r>
          </a:p>
          <a:p>
            <a:pPr marL="600075" indent="-600075" algn="l">
              <a:spcBef>
                <a:spcPts val="2205"/>
              </a:spcBef>
              <a:buSzPct val="142000"/>
              <a:buFontTx/>
              <a:buBlip>
                <a:blip r:embed="rId4"/>
              </a:buBlip>
              <a:defRPr/>
            </a:pPr>
            <a:r>
              <a:rPr lang="en-US" sz="4800" kern="0" dirty="0">
                <a:solidFill>
                  <a:schemeClr val="tx1"/>
                </a:solidFill>
                <a:effectLst>
                  <a:outerShdw blurRad="50800" dist="38100" dir="8100000" algn="tr" rotWithShape="0">
                    <a:prstClr val="black">
                      <a:alpha val="40000"/>
                    </a:prstClr>
                  </a:outerShdw>
                </a:effectLst>
                <a:latin typeface="Bernard MT Condensed" pitchFamily="18" charset="0"/>
                <a:ea typeface="Everyday Ghost" charset="0"/>
                <a:cs typeface="Everyday Ghost" charset="0"/>
                <a:sym typeface="Everyday Ghost" charset="0"/>
              </a:rPr>
              <a:t>President Wilson campaigns on keeping America out of war</a:t>
            </a:r>
          </a:p>
        </p:txBody>
      </p:sp>
    </p:spTree>
    <p:custDataLst>
      <p:tags r:id="rId1"/>
    </p:custDataLst>
  </p:cSld>
  <p:clrMapOvr>
    <a:masterClrMapping/>
  </p:clrMapOvr>
  <p:transition advTm="61021"/>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1000"/>
                                        <p:tgtEl>
                                          <p:spTgt spid="11">
                                            <p:txEl>
                                              <p:pRg st="1" end="1"/>
                                            </p:txEl>
                                          </p:spTgt>
                                        </p:tgtEl>
                                      </p:cBhvr>
                                    </p:animEffect>
                                    <p:anim calcmode="lin" valueType="num">
                                      <p:cBhvr>
                                        <p:cTn id="15" dur="1000" fill="hold"/>
                                        <p:tgtEl>
                                          <p:spTgt spid="11">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1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descr="sink_newspaper1"/>
          <p:cNvPicPr>
            <a:picLocks noChangeAspect="1" noChangeArrowheads="1"/>
          </p:cNvPicPr>
          <p:nvPr/>
        </p:nvPicPr>
        <p:blipFill>
          <a:blip r:embed="rId2">
            <a:lum bright="12000"/>
            <a:extLst>
              <a:ext uri="{28A0092B-C50C-407E-A947-70E740481C1C}">
                <a14:useLocalDpi xmlns:a14="http://schemas.microsoft.com/office/drawing/2010/main" val="0"/>
              </a:ext>
            </a:extLst>
          </a:blip>
          <a:srcRect/>
          <a:stretch>
            <a:fillRect/>
          </a:stretch>
        </p:blipFill>
        <p:spPr bwMode="auto">
          <a:xfrm>
            <a:off x="0" y="228600"/>
            <a:ext cx="91440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30542"/>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5" descr="after_newspap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89916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20503"/>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1077218"/>
          </a:xfrm>
          <a:prstGeom prst="rect">
            <a:avLst/>
          </a:prstGeom>
          <a:noFill/>
        </p:spPr>
        <p:txBody>
          <a:bodyPr>
            <a:spAutoFit/>
          </a:bodyPr>
          <a:lstStyle/>
          <a:p>
            <a:pPr fontAlgn="auto">
              <a:spcBef>
                <a:spcPts val="0"/>
              </a:spcBef>
              <a:spcAft>
                <a:spcPts val="0"/>
              </a:spcAft>
              <a:defRPr/>
            </a:pPr>
            <a:r>
              <a:rPr lang="en-US" sz="6200" dirty="0">
                <a:solidFill>
                  <a:srgbClr val="002060"/>
                </a:solidFill>
                <a:effectLst>
                  <a:glow rad="101600">
                    <a:srgbClr val="C00000">
                      <a:alpha val="40000"/>
                    </a:srgbClr>
                  </a:glow>
                </a:effectLst>
                <a:latin typeface="Impact" pitchFamily="34" charset="0"/>
              </a:rPr>
              <a:t>Sinking of the Lusitania</a:t>
            </a:r>
          </a:p>
        </p:txBody>
      </p:sp>
      <p:pic>
        <p:nvPicPr>
          <p:cNvPr id="53251" name="Picture 8" descr="Wilson.pn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27838" y="685800"/>
            <a:ext cx="2316162"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ular Callout 9"/>
          <p:cNvSpPr/>
          <p:nvPr/>
        </p:nvSpPr>
        <p:spPr bwMode="auto">
          <a:xfrm>
            <a:off x="304800" y="4724400"/>
            <a:ext cx="6705600" cy="1905000"/>
          </a:xfrm>
          <a:prstGeom prst="wedgeRoundRectCallout">
            <a:avLst>
              <a:gd name="adj1" fmla="val 64242"/>
              <a:gd name="adj2" fmla="val -211479"/>
              <a:gd name="adj3" fmla="val 16667"/>
            </a:avLst>
          </a:prstGeom>
          <a:blipFill dpi="0" rotWithShape="0">
            <a:blip r:embed="rId4" cstate="print"/>
            <a:srcRect/>
            <a:tile tx="0" ty="0" sx="100000" sy="100000" flip="none" algn="tl"/>
          </a:blipFill>
          <a:ln w="25400" cap="flat" cmpd="sng" algn="ctr">
            <a:solidFill>
              <a:srgbClr val="000000"/>
            </a:solidFill>
            <a:prstDash val="solid"/>
            <a:round/>
            <a:headEnd type="none" w="med" len="med"/>
            <a:tailEnd type="none" w="med" len="med"/>
          </a:ln>
          <a:effectLst/>
        </p:spPr>
        <p:txBody>
          <a:bodyPr/>
          <a:lstStyle/>
          <a:p>
            <a:pPr fontAlgn="auto">
              <a:spcBef>
                <a:spcPts val="0"/>
              </a:spcBef>
              <a:spcAft>
                <a:spcPts val="0"/>
              </a:spcAft>
              <a:defRPr/>
            </a:pPr>
            <a:r>
              <a:rPr lang="en-US" sz="3600" dirty="0">
                <a:ln>
                  <a:solidFill>
                    <a:schemeClr val="tx1"/>
                  </a:solidFill>
                </a:ln>
                <a:solidFill>
                  <a:schemeClr val="bg1"/>
                </a:solidFill>
                <a:latin typeface="Bernard MT Condensed" pitchFamily="18" charset="0"/>
              </a:rPr>
              <a:t>Germany must apologize, stop targeting peaceful ships</a:t>
            </a:r>
          </a:p>
          <a:p>
            <a:pPr fontAlgn="auto">
              <a:spcBef>
                <a:spcPts val="0"/>
              </a:spcBef>
              <a:spcAft>
                <a:spcPts val="0"/>
              </a:spcAft>
              <a:defRPr/>
            </a:pPr>
            <a:r>
              <a:rPr lang="en-US" sz="3600" dirty="0">
                <a:ln>
                  <a:solidFill>
                    <a:schemeClr val="tx1"/>
                  </a:solidFill>
                </a:ln>
                <a:solidFill>
                  <a:schemeClr val="bg1"/>
                </a:solidFill>
                <a:latin typeface="Bernard MT Condensed" pitchFamily="18" charset="0"/>
              </a:rPr>
              <a:t> and America will stay neutral.</a:t>
            </a:r>
          </a:p>
        </p:txBody>
      </p:sp>
      <p:sp>
        <p:nvSpPr>
          <p:cNvPr id="8" name="Rectangle 1"/>
          <p:cNvSpPr txBox="1">
            <a:spLocks noChangeArrowheads="1"/>
          </p:cNvSpPr>
          <p:nvPr/>
        </p:nvSpPr>
        <p:spPr bwMode="auto">
          <a:xfrm>
            <a:off x="152400" y="1066800"/>
            <a:ext cx="6553200" cy="3657600"/>
          </a:xfrm>
          <a:prstGeom prst="rect">
            <a:avLst/>
          </a:prstGeom>
          <a:noFill/>
          <a:ln w="12700">
            <a:noFill/>
            <a:miter lim="800000"/>
            <a:headEnd/>
            <a:tailEnd/>
          </a:ln>
          <a:effectLst/>
        </p:spPr>
        <p:txBody>
          <a:bodyPr lIns="32004" tIns="32004" rIns="32004" bIns="32004" anchor="ctr"/>
          <a:lstStyle/>
          <a:p>
            <a:pPr marL="600075" indent="-600075" algn="l">
              <a:spcBef>
                <a:spcPts val="2205"/>
              </a:spcBef>
              <a:buSzPct val="142000"/>
              <a:buFontTx/>
              <a:buBlip>
                <a:blip r:embed="rId5"/>
              </a:buBlip>
              <a:defRPr/>
            </a:pPr>
            <a:r>
              <a:rPr lang="en-US" sz="3600" kern="0" dirty="0">
                <a:solidFill>
                  <a:schemeClr val="tx1"/>
                </a:solidFill>
                <a:effectLst>
                  <a:glow rad="101600">
                    <a:schemeClr val="bg1">
                      <a:alpha val="60000"/>
                    </a:schemeClr>
                  </a:glow>
                </a:effectLst>
                <a:latin typeface="Bernard MT Condensed" pitchFamily="18" charset="0"/>
                <a:ea typeface="Everyday Ghost" charset="0"/>
                <a:cs typeface="Everyday Ghost" charset="0"/>
                <a:sym typeface="Everyday Ghost" charset="0"/>
              </a:rPr>
              <a:t>Germany declares “unrestricted submarine warfare”</a:t>
            </a:r>
          </a:p>
          <a:p>
            <a:pPr marL="600075" indent="-600075" algn="l">
              <a:spcBef>
                <a:spcPts val="2205"/>
              </a:spcBef>
              <a:buSzPct val="142000"/>
              <a:buFontTx/>
              <a:buBlip>
                <a:blip r:embed="rId5"/>
              </a:buBlip>
              <a:defRPr/>
            </a:pPr>
            <a:r>
              <a:rPr lang="en-US" sz="3600" kern="0" dirty="0">
                <a:solidFill>
                  <a:schemeClr val="tx1"/>
                </a:solidFill>
                <a:effectLst>
                  <a:glow rad="101600">
                    <a:schemeClr val="bg1">
                      <a:alpha val="60000"/>
                    </a:schemeClr>
                  </a:glow>
                </a:effectLst>
                <a:latin typeface="Bernard MT Condensed" pitchFamily="18" charset="0"/>
                <a:ea typeface="Everyday Ghost" charset="0"/>
                <a:cs typeface="Everyday Ghost" charset="0"/>
                <a:sym typeface="Everyday Ghost" charset="0"/>
              </a:rPr>
              <a:t>Lusitania sunk by German </a:t>
            </a:r>
            <a:br>
              <a:rPr lang="en-US" sz="3600" kern="0" dirty="0">
                <a:solidFill>
                  <a:schemeClr val="tx1"/>
                </a:solidFill>
                <a:effectLst>
                  <a:glow rad="101600">
                    <a:schemeClr val="bg1">
                      <a:alpha val="60000"/>
                    </a:schemeClr>
                  </a:glow>
                </a:effectLst>
                <a:latin typeface="Bernard MT Condensed" pitchFamily="18" charset="0"/>
                <a:ea typeface="Everyday Ghost" charset="0"/>
                <a:cs typeface="Everyday Ghost" charset="0"/>
                <a:sym typeface="Everyday Ghost" charset="0"/>
              </a:rPr>
            </a:br>
            <a:r>
              <a:rPr lang="en-US" sz="3600" kern="0" dirty="0">
                <a:solidFill>
                  <a:schemeClr val="tx1"/>
                </a:solidFill>
                <a:effectLst>
                  <a:glow rad="101600">
                    <a:schemeClr val="bg1">
                      <a:alpha val="60000"/>
                    </a:schemeClr>
                  </a:glow>
                </a:effectLst>
                <a:latin typeface="Bernard MT Condensed" pitchFamily="18" charset="0"/>
                <a:ea typeface="Everyday Ghost" charset="0"/>
                <a:cs typeface="Everyday Ghost" charset="0"/>
                <a:sym typeface="Everyday Ghost" charset="0"/>
              </a:rPr>
              <a:t>U-boat in 1915</a:t>
            </a:r>
          </a:p>
          <a:p>
            <a:pPr marL="600075" indent="-600075" algn="l">
              <a:spcBef>
                <a:spcPts val="2205"/>
              </a:spcBef>
              <a:buSzPct val="142000"/>
              <a:buFontTx/>
              <a:buBlip>
                <a:blip r:embed="rId5"/>
              </a:buBlip>
              <a:defRPr/>
            </a:pPr>
            <a:r>
              <a:rPr lang="en-US" sz="3600" kern="0" dirty="0">
                <a:solidFill>
                  <a:schemeClr val="tx1"/>
                </a:solidFill>
                <a:effectLst>
                  <a:glow rad="101600">
                    <a:schemeClr val="bg1">
                      <a:alpha val="60000"/>
                    </a:schemeClr>
                  </a:glow>
                </a:effectLst>
                <a:latin typeface="Bernard MT Condensed" pitchFamily="18" charset="0"/>
                <a:ea typeface="Everyday Ghost" charset="0"/>
                <a:cs typeface="Everyday Ghost" charset="0"/>
                <a:sym typeface="Everyday Ghost" charset="0"/>
              </a:rPr>
              <a:t>Kills 1000 &amp; 130 Americans</a:t>
            </a:r>
          </a:p>
        </p:txBody>
      </p:sp>
    </p:spTree>
    <p:custDataLst>
      <p:tags r:id="rId1"/>
    </p:custDataLst>
  </p:cSld>
  <p:clrMapOvr>
    <a:masterClrMapping/>
  </p:clrMapOvr>
  <p:transition advTm="5813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par>
                                <p:cTn id="18" presetID="40" presetClass="entr" presetSubtype="0" fill="hold" nodeType="with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1"/>
                                          </p:val>
                                        </p:tav>
                                        <p:tav tm="100000">
                                          <p:val>
                                            <p:strVal val="#ppt_x"/>
                                          </p:val>
                                        </p:tav>
                                      </p:tavLst>
                                    </p:anim>
                                    <p:anim calcmode="lin" valueType="num">
                                      <p:cBhvr>
                                        <p:cTn id="22"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6BC12A-909A-4F00-ACB9-06A65C5A8EDA}"/>
              </a:ext>
            </a:extLst>
          </p:cNvPr>
          <p:cNvPicPr>
            <a:picLocks noChangeAspect="1"/>
          </p:cNvPicPr>
          <p:nvPr/>
        </p:nvPicPr>
        <p:blipFill>
          <a:blip r:embed="rId2"/>
          <a:stretch>
            <a:fillRect/>
          </a:stretch>
        </p:blipFill>
        <p:spPr>
          <a:xfrm>
            <a:off x="188596" y="609355"/>
            <a:ext cx="8766808" cy="5639289"/>
          </a:xfrm>
          <a:prstGeom prst="rect">
            <a:avLst/>
          </a:prstGeom>
        </p:spPr>
      </p:pic>
    </p:spTree>
    <p:extLst>
      <p:ext uri="{BB962C8B-B14F-4D97-AF65-F5344CB8AC3E}">
        <p14:creationId xmlns:p14="http://schemas.microsoft.com/office/powerpoint/2010/main" val="3183897972"/>
      </p:ext>
    </p:extLst>
  </p:cSld>
  <p:clrMapOvr>
    <a:masterClrMapping/>
  </p:clrMapOvr>
  <p:transition advTm="13806"/>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5" descr="Image:Ztel1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914400"/>
            <a:ext cx="4624388"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0" y="0"/>
            <a:ext cx="9144000" cy="1077218"/>
          </a:xfrm>
          <a:prstGeom prst="rect">
            <a:avLst/>
          </a:prstGeom>
          <a:noFill/>
        </p:spPr>
        <p:txBody>
          <a:bodyPr>
            <a:spAutoFit/>
          </a:bodyPr>
          <a:lstStyle/>
          <a:p>
            <a:pPr fontAlgn="auto">
              <a:spcBef>
                <a:spcPts val="0"/>
              </a:spcBef>
              <a:spcAft>
                <a:spcPts val="0"/>
              </a:spcAft>
              <a:defRPr/>
            </a:pPr>
            <a:r>
              <a:rPr lang="en-US" sz="6200" dirty="0">
                <a:solidFill>
                  <a:srgbClr val="002060"/>
                </a:solidFill>
                <a:effectLst>
                  <a:glow rad="101600">
                    <a:srgbClr val="C00000">
                      <a:alpha val="40000"/>
                    </a:srgbClr>
                  </a:glow>
                </a:effectLst>
                <a:latin typeface="Impact" pitchFamily="34" charset="0"/>
              </a:rPr>
              <a:t>The Zimmerman Telegraph</a:t>
            </a:r>
          </a:p>
        </p:txBody>
      </p:sp>
    </p:spTree>
  </p:cSld>
  <p:clrMapOvr>
    <a:masterClrMapping/>
  </p:clrMapOvr>
  <p:transition advTm="1903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5" descr="Image:Ztel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2686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Image:Zimmermann-telegramm-offen.jpg"/>
          <p:cNvPicPr>
            <a:picLocks noChangeAspect="1" noChangeArrowheads="1"/>
          </p:cNvPicPr>
          <p:nvPr/>
        </p:nvPicPr>
        <p:blipFill>
          <a:blip r:embed="rId4">
            <a:extLst>
              <a:ext uri="{28A0092B-C50C-407E-A947-70E740481C1C}">
                <a14:useLocalDpi xmlns:a14="http://schemas.microsoft.com/office/drawing/2010/main" val="0"/>
              </a:ext>
            </a:extLst>
          </a:blip>
          <a:srcRect l="8597" t="9334"/>
          <a:stretch>
            <a:fillRect/>
          </a:stretch>
        </p:blipFill>
        <p:spPr bwMode="auto">
          <a:xfrm>
            <a:off x="3276600" y="0"/>
            <a:ext cx="5648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advTm="48368"/>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0"/>
            <a:ext cx="9144000" cy="1077218"/>
          </a:xfrm>
          <a:prstGeom prst="rect">
            <a:avLst/>
          </a:prstGeom>
          <a:noFill/>
        </p:spPr>
        <p:txBody>
          <a:bodyPr>
            <a:spAutoFit/>
          </a:bodyPr>
          <a:lstStyle/>
          <a:p>
            <a:pPr fontAlgn="auto">
              <a:spcBef>
                <a:spcPts val="0"/>
              </a:spcBef>
              <a:spcAft>
                <a:spcPts val="0"/>
              </a:spcAft>
              <a:defRPr/>
            </a:pPr>
            <a:r>
              <a:rPr lang="en-US" sz="6200" dirty="0">
                <a:solidFill>
                  <a:srgbClr val="002060"/>
                </a:solidFill>
                <a:effectLst>
                  <a:glow rad="101600">
                    <a:srgbClr val="C00000">
                      <a:alpha val="40000"/>
                    </a:srgbClr>
                  </a:glow>
                </a:effectLst>
                <a:latin typeface="Impact" pitchFamily="34" charset="0"/>
              </a:rPr>
              <a:t>The Zimmerman Telegraph</a:t>
            </a:r>
          </a:p>
        </p:txBody>
      </p:sp>
      <p:pic>
        <p:nvPicPr>
          <p:cNvPr id="56323" name="Picture 7" descr="Wilson.pn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99263" y="685800"/>
            <a:ext cx="2344737"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ounded Rectangular Callout 10"/>
          <p:cNvSpPr/>
          <p:nvPr/>
        </p:nvSpPr>
        <p:spPr bwMode="auto">
          <a:xfrm>
            <a:off x="1295400" y="4724400"/>
            <a:ext cx="5181600" cy="1676400"/>
          </a:xfrm>
          <a:prstGeom prst="wedgeRoundRectCallout">
            <a:avLst>
              <a:gd name="adj1" fmla="val 18065"/>
              <a:gd name="adj2" fmla="val -45628"/>
              <a:gd name="adj3" fmla="val 16667"/>
            </a:avLst>
          </a:prstGeom>
          <a:blipFill dpi="0" rotWithShape="0">
            <a:blip r:embed="rId4" cstate="print"/>
            <a:srcRect/>
            <a:tile tx="0" ty="0" sx="100000" sy="100000" flip="none" algn="tl"/>
          </a:blipFill>
          <a:ln w="25400" cap="flat" cmpd="sng" algn="ctr">
            <a:solidFill>
              <a:srgbClr val="000000"/>
            </a:solidFill>
            <a:prstDash val="solid"/>
            <a:round/>
            <a:headEnd type="none" w="med" len="med"/>
            <a:tailEnd type="none" w="med" len="med"/>
          </a:ln>
          <a:effectLst/>
        </p:spPr>
        <p:txBody>
          <a:bodyPr/>
          <a:lstStyle/>
          <a:p>
            <a:pPr fontAlgn="auto">
              <a:spcBef>
                <a:spcPts val="0"/>
              </a:spcBef>
              <a:spcAft>
                <a:spcPts val="0"/>
              </a:spcAft>
              <a:defRPr/>
            </a:pPr>
            <a:r>
              <a:rPr lang="en-US" sz="4400" dirty="0">
                <a:ln>
                  <a:solidFill>
                    <a:schemeClr val="tx1"/>
                  </a:solidFill>
                </a:ln>
                <a:solidFill>
                  <a:schemeClr val="bg1"/>
                </a:solidFill>
                <a:latin typeface="Bernard MT Condensed" pitchFamily="18" charset="0"/>
              </a:rPr>
              <a:t>What should President Wilson do this time?</a:t>
            </a:r>
          </a:p>
        </p:txBody>
      </p:sp>
      <p:sp>
        <p:nvSpPr>
          <p:cNvPr id="10" name="Rectangle 1"/>
          <p:cNvSpPr txBox="1">
            <a:spLocks noChangeArrowheads="1"/>
          </p:cNvSpPr>
          <p:nvPr/>
        </p:nvSpPr>
        <p:spPr bwMode="auto">
          <a:xfrm>
            <a:off x="152400" y="533400"/>
            <a:ext cx="7696200" cy="4419600"/>
          </a:xfrm>
          <a:prstGeom prst="rect">
            <a:avLst/>
          </a:prstGeom>
          <a:noFill/>
          <a:ln w="12700">
            <a:noFill/>
            <a:miter lim="800000"/>
            <a:headEnd/>
            <a:tailEnd/>
          </a:ln>
          <a:effectLst/>
        </p:spPr>
        <p:txBody>
          <a:bodyPr lIns="32004" tIns="32004" rIns="32004" bIns="32004" anchor="ctr"/>
          <a:lstStyle/>
          <a:p>
            <a:pPr marL="600075" indent="-600075" algn="l">
              <a:spcBef>
                <a:spcPts val="2205"/>
              </a:spcBef>
              <a:buSzPct val="142000"/>
              <a:buFontTx/>
              <a:buBlip>
                <a:blip r:embed="rId5"/>
              </a:buBlip>
              <a:defRPr/>
            </a:pPr>
            <a:r>
              <a:rPr lang="en-US" sz="3500" kern="0" dirty="0">
                <a:solidFill>
                  <a:schemeClr val="tx1"/>
                </a:solidFill>
                <a:effectLst>
                  <a:glow rad="101600">
                    <a:schemeClr val="bg1">
                      <a:alpha val="60000"/>
                    </a:schemeClr>
                  </a:glow>
                </a:effectLst>
                <a:latin typeface="Bernard MT Condensed" pitchFamily="18" charset="0"/>
                <a:ea typeface="Everyday Ghost" charset="0"/>
                <a:cs typeface="Everyday Ghost" charset="0"/>
                <a:sym typeface="Everyday Ghost" charset="0"/>
              </a:rPr>
              <a:t>Secret message from Germany to Mexico</a:t>
            </a:r>
          </a:p>
          <a:p>
            <a:pPr marL="600075" indent="-600075" algn="l">
              <a:spcBef>
                <a:spcPts val="2205"/>
              </a:spcBef>
              <a:buSzPct val="142000"/>
              <a:buFontTx/>
              <a:buBlip>
                <a:blip r:embed="rId5"/>
              </a:buBlip>
              <a:defRPr/>
            </a:pPr>
            <a:r>
              <a:rPr lang="en-US" sz="3500" kern="0" dirty="0">
                <a:solidFill>
                  <a:schemeClr val="tx1"/>
                </a:solidFill>
                <a:effectLst>
                  <a:glow rad="101600">
                    <a:schemeClr val="bg1">
                      <a:alpha val="60000"/>
                    </a:schemeClr>
                  </a:glow>
                </a:effectLst>
                <a:latin typeface="Bernard MT Condensed" pitchFamily="18" charset="0"/>
                <a:ea typeface="Everyday Ghost" charset="0"/>
                <a:cs typeface="Everyday Ghost" charset="0"/>
                <a:sym typeface="Everyday Ghost" charset="0"/>
              </a:rPr>
              <a:t>Proposes an alliance against the US</a:t>
            </a:r>
          </a:p>
          <a:p>
            <a:pPr marL="600075" indent="-600075" algn="l">
              <a:spcBef>
                <a:spcPts val="2205"/>
              </a:spcBef>
              <a:buSzPct val="142000"/>
              <a:buFontTx/>
              <a:buBlip>
                <a:blip r:embed="rId5"/>
              </a:buBlip>
              <a:defRPr/>
            </a:pPr>
            <a:r>
              <a:rPr lang="en-US" sz="3500" kern="0" dirty="0">
                <a:solidFill>
                  <a:schemeClr val="tx1"/>
                </a:solidFill>
                <a:effectLst>
                  <a:glow rad="101600">
                    <a:schemeClr val="bg1">
                      <a:alpha val="60000"/>
                    </a:schemeClr>
                  </a:glow>
                </a:effectLst>
                <a:latin typeface="Bernard MT Condensed" pitchFamily="18" charset="0"/>
                <a:ea typeface="Everyday Ghost" charset="0"/>
                <a:cs typeface="Everyday Ghost" charset="0"/>
                <a:sym typeface="Everyday Ghost" charset="0"/>
              </a:rPr>
              <a:t>Mexico would declare war on America and get lost territory after victory</a:t>
            </a:r>
          </a:p>
          <a:p>
            <a:pPr marL="600075" indent="-600075" algn="l">
              <a:spcBef>
                <a:spcPts val="2205"/>
              </a:spcBef>
              <a:buSzPct val="142000"/>
              <a:buFontTx/>
              <a:buBlip>
                <a:blip r:embed="rId5"/>
              </a:buBlip>
              <a:defRPr/>
            </a:pPr>
            <a:r>
              <a:rPr lang="en-US" sz="3500" kern="0" dirty="0">
                <a:solidFill>
                  <a:schemeClr val="tx1"/>
                </a:solidFill>
                <a:effectLst>
                  <a:glow rad="101600">
                    <a:schemeClr val="bg1">
                      <a:alpha val="60000"/>
                    </a:schemeClr>
                  </a:glow>
                </a:effectLst>
                <a:latin typeface="Bernard MT Condensed" pitchFamily="18" charset="0"/>
                <a:ea typeface="Everyday Ghost" charset="0"/>
                <a:cs typeface="Everyday Ghost" charset="0"/>
                <a:sym typeface="Everyday Ghost" charset="0"/>
              </a:rPr>
              <a:t>Causes an outrage in America</a:t>
            </a:r>
          </a:p>
        </p:txBody>
      </p:sp>
    </p:spTree>
    <p:custDataLst>
      <p:tags r:id="rId1"/>
    </p:custDataLst>
  </p:cSld>
  <p:clrMapOvr>
    <a:masterClrMapping/>
  </p:clrMapOvr>
  <p:transition advTm="4372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heel(1)">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heel(1)">
                                      <p:cBhvr>
                                        <p:cTn id="12" dur="20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heel(1)">
                                      <p:cBhvr>
                                        <p:cTn id="17" dur="20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heel(1)">
                                      <p:cBhvr>
                                        <p:cTn id="22" dur="2000"/>
                                        <p:tgtEl>
                                          <p:spTgt spid="10">
                                            <p:txEl>
                                              <p:pRg st="3" end="3"/>
                                            </p:txEl>
                                          </p:spTgt>
                                        </p:tgtEl>
                                      </p:cBhvr>
                                    </p:animEffect>
                                  </p:childTnLst>
                                </p:cTn>
                              </p:par>
                              <p:par>
                                <p:cTn id="23" presetID="40" presetClass="entr" presetSubtype="0" fill="hold" nodeType="withEffect">
                                  <p:stCondLst>
                                    <p:cond delay="0"/>
                                  </p:stCondLst>
                                  <p:iterate type="lt">
                                    <p:tmPct val="10000"/>
                                  </p:iterate>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1"/>
                                          </p:val>
                                        </p:tav>
                                        <p:tav tm="100000">
                                          <p:val>
                                            <p:strVal val="#ppt_x"/>
                                          </p:val>
                                        </p:tav>
                                      </p:tavLst>
                                    </p:anim>
                                    <p:anim calcmode="lin" valueType="num">
                                      <p:cBhvr>
                                        <p:cTn id="27"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305800" cy="6555641"/>
          </a:xfrm>
          <a:prstGeom prst="rect">
            <a:avLst/>
          </a:prstGeom>
        </p:spPr>
        <p:txBody>
          <a:bodyPr>
            <a:spAutoFit/>
          </a:bodyPr>
          <a:lstStyle/>
          <a:p>
            <a:pPr algn="l">
              <a:defRPr/>
            </a:pPr>
            <a:r>
              <a:rPr lang="en-US" sz="6000" dirty="0">
                <a:ln>
                  <a:solidFill>
                    <a:schemeClr val="tx1"/>
                  </a:solidFill>
                </a:ln>
                <a:solidFill>
                  <a:srgbClr val="0070C0"/>
                </a:solidFill>
                <a:latin typeface="Bernard MT Condensed" pitchFamily="18" charset="0"/>
              </a:rPr>
              <a:t>The world must be made safe for democracy. Its </a:t>
            </a:r>
            <a:br>
              <a:rPr lang="en-US" sz="6000" dirty="0">
                <a:ln>
                  <a:solidFill>
                    <a:schemeClr val="tx1"/>
                  </a:solidFill>
                </a:ln>
                <a:solidFill>
                  <a:srgbClr val="0070C0"/>
                </a:solidFill>
                <a:latin typeface="Bernard MT Condensed" pitchFamily="18" charset="0"/>
              </a:rPr>
            </a:br>
            <a:r>
              <a:rPr lang="en-US" sz="6000" dirty="0">
                <a:ln>
                  <a:solidFill>
                    <a:schemeClr val="tx1"/>
                  </a:solidFill>
                </a:ln>
                <a:solidFill>
                  <a:srgbClr val="0070C0"/>
                </a:solidFill>
                <a:latin typeface="Bernard MT Condensed" pitchFamily="18" charset="0"/>
              </a:rPr>
              <a:t>peace must be </a:t>
            </a:r>
            <a:br>
              <a:rPr lang="en-US" sz="6000" dirty="0">
                <a:ln>
                  <a:solidFill>
                    <a:schemeClr val="tx1"/>
                  </a:solidFill>
                </a:ln>
                <a:solidFill>
                  <a:srgbClr val="0070C0"/>
                </a:solidFill>
                <a:latin typeface="Bernard MT Condensed" pitchFamily="18" charset="0"/>
              </a:rPr>
            </a:br>
            <a:r>
              <a:rPr lang="en-US" sz="6000" dirty="0">
                <a:ln>
                  <a:solidFill>
                    <a:schemeClr val="tx1"/>
                  </a:solidFill>
                </a:ln>
                <a:solidFill>
                  <a:srgbClr val="0070C0"/>
                </a:solidFill>
                <a:latin typeface="Bernard MT Condensed" pitchFamily="18" charset="0"/>
              </a:rPr>
              <a:t>planted upon the </a:t>
            </a:r>
            <a:br>
              <a:rPr lang="en-US" sz="6000" dirty="0">
                <a:ln>
                  <a:solidFill>
                    <a:schemeClr val="tx1"/>
                  </a:solidFill>
                </a:ln>
                <a:solidFill>
                  <a:srgbClr val="0070C0"/>
                </a:solidFill>
                <a:latin typeface="Bernard MT Condensed" pitchFamily="18" charset="0"/>
              </a:rPr>
            </a:br>
            <a:r>
              <a:rPr lang="en-US" sz="6000" dirty="0">
                <a:ln>
                  <a:solidFill>
                    <a:schemeClr val="tx1"/>
                  </a:solidFill>
                </a:ln>
                <a:solidFill>
                  <a:srgbClr val="0070C0"/>
                </a:solidFill>
                <a:latin typeface="Bernard MT Condensed" pitchFamily="18" charset="0"/>
              </a:rPr>
              <a:t>tested foundations </a:t>
            </a:r>
            <a:br>
              <a:rPr lang="en-US" sz="6000" dirty="0">
                <a:ln>
                  <a:solidFill>
                    <a:schemeClr val="tx1"/>
                  </a:solidFill>
                </a:ln>
                <a:solidFill>
                  <a:srgbClr val="0070C0"/>
                </a:solidFill>
                <a:latin typeface="Bernard MT Condensed" pitchFamily="18" charset="0"/>
              </a:rPr>
            </a:br>
            <a:r>
              <a:rPr lang="en-US" sz="6000" dirty="0">
                <a:ln>
                  <a:solidFill>
                    <a:schemeClr val="tx1"/>
                  </a:solidFill>
                </a:ln>
                <a:solidFill>
                  <a:srgbClr val="0070C0"/>
                </a:solidFill>
                <a:latin typeface="Bernard MT Condensed" pitchFamily="18" charset="0"/>
              </a:rPr>
              <a:t>of political liberty.</a:t>
            </a:r>
          </a:p>
          <a:p>
            <a:pPr algn="l">
              <a:defRPr/>
            </a:pPr>
            <a:r>
              <a:rPr lang="en-US" sz="6000" dirty="0">
                <a:ln>
                  <a:solidFill>
                    <a:schemeClr val="tx1"/>
                  </a:solidFill>
                </a:ln>
                <a:solidFill>
                  <a:srgbClr val="C00000"/>
                </a:solidFill>
                <a:latin typeface="Bernard MT Condensed" pitchFamily="18" charset="0"/>
              </a:rPr>
              <a:t>     -Woodrow Wilson</a:t>
            </a:r>
          </a:p>
        </p:txBody>
      </p:sp>
      <p:pic>
        <p:nvPicPr>
          <p:cNvPr id="57347" name="Picture 7" descr="Wilson.pn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522" b="37038"/>
          <a:stretch>
            <a:fillRect/>
          </a:stretch>
        </p:blipFill>
        <p:spPr bwMode="auto">
          <a:xfrm>
            <a:off x="5867400" y="38100"/>
            <a:ext cx="3276600"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4143"/>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Image:Wilson announcing the break in the official relations with German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6475"/>
            <a:ext cx="9144000" cy="585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0" y="0"/>
            <a:ext cx="9144000" cy="1077218"/>
          </a:xfrm>
          <a:prstGeom prst="rect">
            <a:avLst/>
          </a:prstGeom>
          <a:noFill/>
        </p:spPr>
        <p:txBody>
          <a:bodyPr>
            <a:spAutoFit/>
          </a:bodyPr>
          <a:lstStyle/>
          <a:p>
            <a:pPr fontAlgn="auto">
              <a:spcBef>
                <a:spcPts val="0"/>
              </a:spcBef>
              <a:spcAft>
                <a:spcPts val="0"/>
              </a:spcAft>
              <a:defRPr/>
            </a:pPr>
            <a:r>
              <a:rPr lang="en-US" sz="6200" dirty="0">
                <a:solidFill>
                  <a:srgbClr val="002060"/>
                </a:solidFill>
                <a:effectLst>
                  <a:glow rad="101600">
                    <a:srgbClr val="C00000">
                      <a:alpha val="40000"/>
                    </a:srgbClr>
                  </a:glow>
                </a:effectLst>
                <a:latin typeface="Impact" pitchFamily="34" charset="0"/>
              </a:rPr>
              <a:t>The Zimmerman Telegraph</a:t>
            </a:r>
          </a:p>
        </p:txBody>
      </p:sp>
      <p:sp>
        <p:nvSpPr>
          <p:cNvPr id="4" name="Rounded Rectangular Callout 3"/>
          <p:cNvSpPr/>
          <p:nvPr/>
        </p:nvSpPr>
        <p:spPr bwMode="auto">
          <a:xfrm>
            <a:off x="228600" y="1295400"/>
            <a:ext cx="6858000" cy="1371600"/>
          </a:xfrm>
          <a:prstGeom prst="wedgeRoundRectCallout">
            <a:avLst>
              <a:gd name="adj1" fmla="val 26218"/>
              <a:gd name="adj2" fmla="val 78351"/>
              <a:gd name="adj3" fmla="val 16667"/>
            </a:avLst>
          </a:prstGeom>
          <a:blipFill dpi="0" rotWithShape="0">
            <a:blip r:embed="rId4" cstate="print"/>
            <a:srcRect/>
            <a:tile tx="0" ty="0" sx="100000" sy="100000" flip="none" algn="tl"/>
          </a:blipFill>
          <a:ln w="25400" cap="flat" cmpd="sng" algn="ctr">
            <a:solidFill>
              <a:srgbClr val="000000"/>
            </a:solidFill>
            <a:prstDash val="solid"/>
            <a:round/>
            <a:headEnd type="none" w="med" len="med"/>
            <a:tailEnd type="none" w="med" len="med"/>
          </a:ln>
          <a:effectLst/>
        </p:spPr>
        <p:txBody>
          <a:bodyPr/>
          <a:lstStyle/>
          <a:p>
            <a:pPr fontAlgn="auto">
              <a:spcBef>
                <a:spcPts val="0"/>
              </a:spcBef>
              <a:spcAft>
                <a:spcPts val="0"/>
              </a:spcAft>
              <a:defRPr/>
            </a:pPr>
            <a:r>
              <a:rPr lang="en-US" sz="3400" dirty="0">
                <a:ln>
                  <a:solidFill>
                    <a:schemeClr val="tx1"/>
                  </a:solidFill>
                </a:ln>
                <a:solidFill>
                  <a:schemeClr val="bg1"/>
                </a:solidFill>
                <a:latin typeface="Bernard MT Condensed" pitchFamily="18" charset="0"/>
              </a:rPr>
              <a:t>Congress officially declares war on Germany in April 1917.</a:t>
            </a:r>
          </a:p>
        </p:txBody>
      </p:sp>
    </p:spTree>
    <p:custDataLst>
      <p:tags r:id="rId1"/>
    </p:custDataLst>
  </p:cSld>
  <p:clrMapOvr>
    <a:masterClrMapping/>
  </p:clrMapOvr>
  <p:transition advTm="23555"/>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1"/>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upload.wikimedia.org/wikipedia/commons/2/20/King%2C_Stoddard_WW1_draft_card.jpg">
            <a:extLst>
              <a:ext uri="{FF2B5EF4-FFF2-40B4-BE49-F238E27FC236}">
                <a16:creationId xmlns:a16="http://schemas.microsoft.com/office/drawing/2014/main" id="{88893E58-2DC3-4524-AF32-D7AF05C259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3505200" y="0"/>
            <a:ext cx="5638800" cy="686462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pload.wikimedia.org/wikipedia/commons/2/20/King%2C_Stoddard_WW1_draft_card.jpg">
            <a:extLst>
              <a:ext uri="{FF2B5EF4-FFF2-40B4-BE49-F238E27FC236}">
                <a16:creationId xmlns:a16="http://schemas.microsoft.com/office/drawing/2014/main" id="{56327A2A-7AF6-4F4E-903E-5787DE02C3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67" t="74112" r="89167" b="5235"/>
          <a:stretch/>
        </p:blipFill>
        <p:spPr bwMode="auto">
          <a:xfrm rot="21349822">
            <a:off x="1019346" y="2144146"/>
            <a:ext cx="3992660" cy="4355629"/>
          </a:xfrm>
          <a:prstGeom prst="rtTriangle">
            <a:avLst/>
          </a:prstGeom>
          <a:noFill/>
          <a:ln>
            <a:solidFill>
              <a:schemeClr val="tx1"/>
            </a:solid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46AAB8A-65C6-4148-BB4B-32F3E44B0310}"/>
              </a:ext>
            </a:extLst>
          </p:cNvPr>
          <p:cNvSpPr txBox="1"/>
          <p:nvPr/>
        </p:nvSpPr>
        <p:spPr>
          <a:xfrm>
            <a:off x="0" y="0"/>
            <a:ext cx="3505200" cy="1754326"/>
          </a:xfrm>
          <a:prstGeom prst="rect">
            <a:avLst/>
          </a:prstGeom>
          <a:noFill/>
        </p:spPr>
        <p:txBody>
          <a:bodyPr wrap="square">
            <a:spAutoFit/>
          </a:bodyPr>
          <a:lstStyle/>
          <a:p>
            <a:pPr algn="l" fontAlgn="auto">
              <a:spcBef>
                <a:spcPts val="0"/>
              </a:spcBef>
              <a:spcAft>
                <a:spcPts val="0"/>
              </a:spcAft>
              <a:defRPr/>
            </a:pPr>
            <a:r>
              <a:rPr lang="en-US" sz="5400" dirty="0">
                <a:ln>
                  <a:solidFill>
                    <a:srgbClr val="C00000"/>
                  </a:solidFill>
                </a:ln>
                <a:solidFill>
                  <a:srgbClr val="002060"/>
                </a:solidFill>
                <a:effectLst>
                  <a:outerShdw blurRad="50800" dist="38100" dir="8100000" algn="tr" rotWithShape="0">
                    <a:prstClr val="black">
                      <a:alpha val="40000"/>
                    </a:prstClr>
                  </a:outerShdw>
                </a:effectLst>
                <a:latin typeface="Bernard MT Condensed" panose="02050806060905020404" pitchFamily="18" charset="0"/>
              </a:rPr>
              <a:t>WWI </a:t>
            </a:r>
            <a:br>
              <a:rPr lang="en-US" sz="5400" dirty="0">
                <a:ln>
                  <a:solidFill>
                    <a:srgbClr val="C00000"/>
                  </a:solidFill>
                </a:ln>
                <a:solidFill>
                  <a:srgbClr val="002060"/>
                </a:solidFill>
                <a:effectLst>
                  <a:outerShdw blurRad="50800" dist="38100" dir="8100000" algn="tr" rotWithShape="0">
                    <a:prstClr val="black">
                      <a:alpha val="40000"/>
                    </a:prstClr>
                  </a:outerShdw>
                </a:effectLst>
                <a:latin typeface="Bernard MT Condensed" panose="02050806060905020404" pitchFamily="18" charset="0"/>
              </a:rPr>
            </a:br>
            <a:r>
              <a:rPr lang="en-US" sz="5400" dirty="0">
                <a:ln>
                  <a:solidFill>
                    <a:srgbClr val="C00000"/>
                  </a:solidFill>
                </a:ln>
                <a:solidFill>
                  <a:srgbClr val="002060"/>
                </a:solidFill>
                <a:effectLst>
                  <a:outerShdw blurRad="50800" dist="38100" dir="8100000" algn="tr" rotWithShape="0">
                    <a:prstClr val="black">
                      <a:alpha val="40000"/>
                    </a:prstClr>
                  </a:outerShdw>
                </a:effectLst>
                <a:latin typeface="Bernard MT Condensed" panose="02050806060905020404" pitchFamily="18" charset="0"/>
              </a:rPr>
              <a:t>Draft Card</a:t>
            </a:r>
          </a:p>
        </p:txBody>
      </p:sp>
    </p:spTree>
    <p:custDataLst>
      <p:tags r:id="rId1"/>
    </p:custDataLst>
    <p:extLst>
      <p:ext uri="{BB962C8B-B14F-4D97-AF65-F5344CB8AC3E}">
        <p14:creationId xmlns:p14="http://schemas.microsoft.com/office/powerpoint/2010/main" val="4170691895"/>
      </p:ext>
    </p:extLst>
  </p:cSld>
  <p:clrMapOvr>
    <a:masterClrMapping/>
  </p:clrMapOvr>
  <p:transition advTm="3027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500" fill="hold"/>
                                        <p:tgtEl>
                                          <p:spTgt spid="2052"/>
                                        </p:tgtEl>
                                        <p:attrNameLst>
                                          <p:attrName>ppt_w</p:attrName>
                                        </p:attrNameLst>
                                      </p:cBhvr>
                                      <p:tavLst>
                                        <p:tav tm="0">
                                          <p:val>
                                            <p:fltVal val="0"/>
                                          </p:val>
                                        </p:tav>
                                        <p:tav tm="100000">
                                          <p:val>
                                            <p:strVal val="#ppt_w"/>
                                          </p:val>
                                        </p:tav>
                                      </p:tavLst>
                                    </p:anim>
                                    <p:anim calcmode="lin" valueType="num">
                                      <p:cBhvr>
                                        <p:cTn id="8" dur="500" fill="hold"/>
                                        <p:tgtEl>
                                          <p:spTgt spid="20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CFF46C-474D-47C2-9A90-37CC8A0CD14D}"/>
              </a:ext>
            </a:extLst>
          </p:cNvPr>
          <p:cNvPicPr>
            <a:picLocks noChangeAspect="1"/>
          </p:cNvPicPr>
          <p:nvPr/>
        </p:nvPicPr>
        <p:blipFill>
          <a:blip r:embed="rId2"/>
          <a:stretch>
            <a:fillRect/>
          </a:stretch>
        </p:blipFill>
        <p:spPr>
          <a:xfrm>
            <a:off x="23812" y="290512"/>
            <a:ext cx="9096375" cy="6276975"/>
          </a:xfrm>
          <a:prstGeom prst="rect">
            <a:avLst/>
          </a:prstGeom>
        </p:spPr>
      </p:pic>
    </p:spTree>
    <p:extLst>
      <p:ext uri="{BB962C8B-B14F-4D97-AF65-F5344CB8AC3E}">
        <p14:creationId xmlns:p14="http://schemas.microsoft.com/office/powerpoint/2010/main" val="3921093285"/>
      </p:ext>
    </p:extLst>
  </p:cSld>
  <p:clrMapOvr>
    <a:masterClrMapping/>
  </p:clrMapOvr>
  <p:transition advTm="31311"/>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0">
          <a:gsLst>
            <a:gs pos="0">
              <a:srgbClr val="BBE0E3"/>
            </a:gs>
            <a:gs pos="999">
              <a:srgbClr val="BBE0E3"/>
            </a:gs>
            <a:gs pos="50000">
              <a:srgbClr val="9ABEC1"/>
            </a:gs>
            <a:gs pos="100000">
              <a:srgbClr val="B8E3E6"/>
            </a:gs>
          </a:gsLst>
          <a:lin ang="540000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F40165-D24C-4FC5-A815-A6AD078A9DC1}"/>
              </a:ext>
            </a:extLst>
          </p:cNvPr>
          <p:cNvSpPr/>
          <p:nvPr/>
        </p:nvSpPr>
        <p:spPr bwMode="auto">
          <a:xfrm>
            <a:off x="0" y="3810000"/>
            <a:ext cx="9163050" cy="3048000"/>
          </a:xfrm>
          <a:prstGeom prst="rect">
            <a:avLst/>
          </a:prstGeom>
          <a:solidFill>
            <a:schemeClr val="bg1">
              <a:lumMod val="85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6" name="TextBox 5"/>
          <p:cNvSpPr txBox="1"/>
          <p:nvPr/>
        </p:nvSpPr>
        <p:spPr>
          <a:xfrm>
            <a:off x="0" y="0"/>
            <a:ext cx="9144000" cy="923330"/>
          </a:xfrm>
          <a:prstGeom prst="rect">
            <a:avLst/>
          </a:prstGeom>
          <a:noFill/>
        </p:spPr>
        <p:txBody>
          <a:bodyPr>
            <a:spAutoFit/>
          </a:bodyPr>
          <a:lstStyle/>
          <a:p>
            <a:pPr fontAlgn="auto">
              <a:spcBef>
                <a:spcPts val="0"/>
              </a:spcBef>
              <a:spcAft>
                <a:spcPts val="0"/>
              </a:spcAft>
              <a:defRPr/>
            </a:pPr>
            <a:r>
              <a:rPr lang="en-US" sz="5400" dirty="0">
                <a:ln>
                  <a:solidFill>
                    <a:schemeClr val="tx1">
                      <a:lumMod val="65000"/>
                      <a:lumOff val="35000"/>
                    </a:schemeClr>
                  </a:solidFill>
                </a:ln>
                <a:solidFill>
                  <a:schemeClr val="bg1"/>
                </a:solidFill>
                <a:effectLst>
                  <a:glow rad="228600">
                    <a:schemeClr val="accent1">
                      <a:satMod val="175000"/>
                      <a:alpha val="40000"/>
                    </a:schemeClr>
                  </a:glow>
                </a:effectLst>
                <a:latin typeface="Impact" pitchFamily="34" charset="0"/>
              </a:rPr>
              <a:t>America Enters the War </a:t>
            </a:r>
          </a:p>
        </p:txBody>
      </p:sp>
      <p:pic>
        <p:nvPicPr>
          <p:cNvPr id="59395" name="Picture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1657350"/>
            <a:ext cx="916305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p:cNvSpPr txBox="1">
            <a:spLocks noChangeArrowheads="1"/>
          </p:cNvSpPr>
          <p:nvPr/>
        </p:nvSpPr>
        <p:spPr bwMode="auto">
          <a:xfrm>
            <a:off x="3048000" y="762000"/>
            <a:ext cx="6115050" cy="4876800"/>
          </a:xfrm>
          <a:prstGeom prst="rect">
            <a:avLst/>
          </a:prstGeom>
          <a:noFill/>
          <a:ln w="12700">
            <a:noFill/>
            <a:miter lim="800000"/>
            <a:headEnd/>
            <a:tailEnd/>
          </a:ln>
          <a:effectLst/>
        </p:spPr>
        <p:txBody>
          <a:bodyPr lIns="32004" tIns="32004" rIns="32004" bIns="32004" anchor="ctr"/>
          <a:lstStyle/>
          <a:p>
            <a:pPr marL="600075" indent="-600075" algn="l">
              <a:spcBef>
                <a:spcPts val="2205"/>
              </a:spcBef>
              <a:buSzPct val="103000"/>
              <a:buFontTx/>
              <a:buBlip>
                <a:blip r:embed="rId4"/>
              </a:buBlip>
              <a:defRPr/>
            </a:pPr>
            <a:r>
              <a:rPr lang="en-US" sz="4000" kern="0" dirty="0">
                <a:ln>
                  <a:solidFill>
                    <a:schemeClr val="tx1"/>
                  </a:solidFill>
                </a:ln>
                <a:solidFill>
                  <a:schemeClr val="bg1"/>
                </a:solidFill>
                <a:effectLst>
                  <a:outerShdw blurRad="50800" dist="38100" dir="8100000" algn="tr" rotWithShape="0">
                    <a:prstClr val="black"/>
                  </a:outerShdw>
                </a:effectLst>
                <a:latin typeface="Bernard MT Condensed" pitchFamily="18" charset="0"/>
                <a:ea typeface="Everyday Ghost" charset="0"/>
                <a:cs typeface="Everyday Ghost" charset="0"/>
                <a:sym typeface="Everyday Ghost" charset="0"/>
              </a:rPr>
              <a:t>2.8 million “doughboys” drafted in armed forces</a:t>
            </a:r>
          </a:p>
          <a:p>
            <a:pPr marL="600075" indent="-600075" algn="l">
              <a:spcBef>
                <a:spcPts val="2205"/>
              </a:spcBef>
              <a:buSzPct val="103000"/>
              <a:buFontTx/>
              <a:buBlip>
                <a:blip r:embed="rId4"/>
              </a:buBlip>
              <a:defRPr/>
            </a:pPr>
            <a:r>
              <a:rPr lang="en-US" sz="4000" kern="0" dirty="0">
                <a:ln>
                  <a:solidFill>
                    <a:schemeClr val="tx1"/>
                  </a:solidFill>
                </a:ln>
                <a:solidFill>
                  <a:schemeClr val="bg1"/>
                </a:solidFill>
                <a:effectLst>
                  <a:outerShdw blurRad="50800" dist="38100" dir="8100000" algn="tr" rotWithShape="0">
                    <a:prstClr val="black"/>
                  </a:outerShdw>
                </a:effectLst>
                <a:latin typeface="Bernard MT Condensed" pitchFamily="18" charset="0"/>
                <a:ea typeface="Everyday Ghost" charset="0"/>
                <a:cs typeface="Everyday Ghost" charset="0"/>
                <a:sym typeface="Everyday Ghost" charset="0"/>
              </a:rPr>
              <a:t>Fresh American troops turn the tide for the Allies</a:t>
            </a:r>
          </a:p>
          <a:p>
            <a:pPr marL="600075" indent="-600075" algn="l">
              <a:spcBef>
                <a:spcPts val="2205"/>
              </a:spcBef>
              <a:buSzPct val="103000"/>
              <a:buFontTx/>
              <a:buBlip>
                <a:blip r:embed="rId4"/>
              </a:buBlip>
              <a:defRPr/>
            </a:pPr>
            <a:r>
              <a:rPr lang="en-US" sz="4000" kern="0" dirty="0">
                <a:ln>
                  <a:solidFill>
                    <a:schemeClr val="tx1"/>
                  </a:solidFill>
                </a:ln>
                <a:solidFill>
                  <a:schemeClr val="bg1"/>
                </a:solidFill>
                <a:effectLst>
                  <a:outerShdw blurRad="50800" dist="38100" dir="8100000" algn="tr" rotWithShape="0">
                    <a:prstClr val="black"/>
                  </a:outerShdw>
                </a:effectLst>
                <a:latin typeface="Bernard MT Condensed" pitchFamily="18" charset="0"/>
                <a:ea typeface="Everyday Ghost" charset="0"/>
                <a:cs typeface="Everyday Ghost" charset="0"/>
                <a:sym typeface="Everyday Ghost" charset="0"/>
              </a:rPr>
              <a:t>Help lead the final Allied offensives in Summer 1918</a:t>
            </a:r>
          </a:p>
        </p:txBody>
      </p:sp>
    </p:spTree>
    <p:custDataLst>
      <p:tags r:id="rId1"/>
    </p:custDataLst>
  </p:cSld>
  <p:clrMapOvr>
    <a:masterClrMapping/>
  </p:clrMapOvr>
  <p:transition advTm="7211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extLst>
              <p:ext uri="{D42A27DB-BD31-4B8C-83A1-F6EECF244321}">
                <p14:modId xmlns:p14="http://schemas.microsoft.com/office/powerpoint/2010/main" val="1167702248"/>
              </p:ext>
            </p:extLst>
          </p:nvPr>
        </p:nvGraphicFramePr>
        <p:xfrm>
          <a:off x="6381750" y="223837"/>
          <a:ext cx="2476500" cy="6634163"/>
        </p:xfrm>
        <a:graphic>
          <a:graphicData uri="http://schemas.openxmlformats.org/presentationml/2006/ole">
            <mc:AlternateContent xmlns:mc="http://schemas.openxmlformats.org/markup-compatibility/2006">
              <mc:Choice xmlns:v="urn:schemas-microsoft-com:vml" Requires="v">
                <p:oleObj spid="_x0000_s1050" name="Image" r:id="rId4" imgW="5650794" imgH="18653968" progId="Photoshop.Image.10">
                  <p:embed/>
                </p:oleObj>
              </mc:Choice>
              <mc:Fallback>
                <p:oleObj name="Image" r:id="rId4" imgW="5650794" imgH="18653968" progId="Photoshop.Image.10">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1750" y="223837"/>
                        <a:ext cx="2476500" cy="663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p:nvPr/>
        </p:nvSpPr>
        <p:spPr>
          <a:xfrm>
            <a:off x="304800" y="0"/>
            <a:ext cx="7315200" cy="1169551"/>
          </a:xfrm>
          <a:prstGeom prst="rect">
            <a:avLst/>
          </a:prstGeom>
          <a:noFill/>
        </p:spPr>
        <p:txBody>
          <a:bodyPr>
            <a:spAutoFit/>
          </a:bodyPr>
          <a:lstStyle/>
          <a:p>
            <a:pPr fontAlgn="auto">
              <a:spcBef>
                <a:spcPts val="0"/>
              </a:spcBef>
              <a:spcAft>
                <a:spcPts val="0"/>
              </a:spcAft>
              <a:defRPr/>
            </a:pPr>
            <a:r>
              <a:rPr lang="en-US" sz="7000" dirty="0">
                <a:effectLst>
                  <a:glow rad="101600">
                    <a:schemeClr val="accent1">
                      <a:satMod val="175000"/>
                      <a:alpha val="40000"/>
                    </a:schemeClr>
                  </a:glow>
                </a:effectLst>
                <a:latin typeface="Impact" pitchFamily="34" charset="0"/>
              </a:rPr>
              <a:t>The 14 Points</a:t>
            </a:r>
          </a:p>
        </p:txBody>
      </p:sp>
      <p:sp>
        <p:nvSpPr>
          <p:cNvPr id="4" name="TextBox 3"/>
          <p:cNvSpPr txBox="1"/>
          <p:nvPr/>
        </p:nvSpPr>
        <p:spPr>
          <a:xfrm>
            <a:off x="152400" y="1295400"/>
            <a:ext cx="5638800" cy="4385816"/>
          </a:xfrm>
          <a:prstGeom prst="rect">
            <a:avLst/>
          </a:prstGeom>
          <a:noFill/>
        </p:spPr>
        <p:txBody>
          <a:bodyPr>
            <a:spAutoFit/>
          </a:bodyPr>
          <a:lstStyle/>
          <a:p>
            <a:pPr marL="742950" indent="-742950" algn="l" fontAlgn="auto">
              <a:spcBef>
                <a:spcPts val="0"/>
              </a:spcBef>
              <a:spcAft>
                <a:spcPts val="1800"/>
              </a:spcAft>
              <a:buFont typeface="+mj-lt"/>
              <a:buAutoNum type="arabicPeriod"/>
              <a:defRPr/>
            </a:pPr>
            <a:r>
              <a:rPr lang="en-US" sz="4400" dirty="0">
                <a:effectLst>
                  <a:glow rad="63500">
                    <a:schemeClr val="accent2">
                      <a:satMod val="175000"/>
                      <a:alpha val="40000"/>
                    </a:schemeClr>
                  </a:glow>
                </a:effectLst>
                <a:latin typeface="Bernard MT Condensed" pitchFamily="18" charset="0"/>
              </a:rPr>
              <a:t>Woodrow Wilson’s plan for a long lasting peace</a:t>
            </a:r>
          </a:p>
          <a:p>
            <a:pPr marL="742950" indent="-742950" algn="l" fontAlgn="auto">
              <a:spcBef>
                <a:spcPts val="0"/>
              </a:spcBef>
              <a:spcAft>
                <a:spcPts val="1800"/>
              </a:spcAft>
              <a:buFont typeface="+mj-lt"/>
              <a:buAutoNum type="arabicPeriod"/>
              <a:defRPr/>
            </a:pPr>
            <a:r>
              <a:rPr lang="en-US" sz="4400" dirty="0">
                <a:effectLst>
                  <a:glow rad="63500">
                    <a:schemeClr val="accent2">
                      <a:satMod val="175000"/>
                      <a:alpha val="40000"/>
                    </a:schemeClr>
                  </a:glow>
                </a:effectLst>
                <a:latin typeface="Bernard MT Condensed" pitchFamily="18" charset="0"/>
              </a:rPr>
              <a:t>Conflicts with Europeans desire to punish Germany</a:t>
            </a:r>
          </a:p>
        </p:txBody>
      </p:sp>
    </p:spTree>
    <p:custDataLst>
      <p:tags r:id="rId2"/>
    </p:custDataLst>
  </p:cSld>
  <p:clrMapOvr>
    <a:masterClrMapping/>
  </p:clrMapOvr>
  <p:transition advTm="4194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descr="http://www.marxist.com/images/stories/history/treaty_of_versailles_3.jpg"/>
          <p:cNvPicPr>
            <a:picLocks noChangeAspect="1" noChangeArrowheads="1"/>
          </p:cNvPicPr>
          <p:nvPr/>
        </p:nvPicPr>
        <p:blipFill>
          <a:blip r:embed="rId2">
            <a:extLst>
              <a:ext uri="{28A0092B-C50C-407E-A947-70E740481C1C}">
                <a14:useLocalDpi xmlns:a14="http://schemas.microsoft.com/office/drawing/2010/main" val="0"/>
              </a:ext>
            </a:extLst>
          </a:blip>
          <a:srcRect b="6587"/>
          <a:stretch>
            <a:fillRect/>
          </a:stretch>
        </p:blipFill>
        <p:spPr bwMode="auto">
          <a:xfrm>
            <a:off x="0" y="457200"/>
            <a:ext cx="9144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loud Callout 1"/>
          <p:cNvSpPr/>
          <p:nvPr/>
        </p:nvSpPr>
        <p:spPr>
          <a:xfrm>
            <a:off x="0" y="0"/>
            <a:ext cx="9144000" cy="1905000"/>
          </a:xfrm>
          <a:prstGeom prst="cloudCallout">
            <a:avLst>
              <a:gd name="adj1" fmla="val -24692"/>
              <a:gd name="adj2" fmla="val 61824"/>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3600" b="1" dirty="0">
                <a:ln w="12700">
                  <a:solidFill>
                    <a:schemeClr val="tx1"/>
                  </a:solidFill>
                </a:ln>
                <a:effectLst>
                  <a:glow rad="63500">
                    <a:schemeClr val="accent4">
                      <a:satMod val="175000"/>
                      <a:alpha val="40000"/>
                    </a:schemeClr>
                  </a:glow>
                </a:effectLst>
              </a:rPr>
              <a:t>We must punish Germany for this war!</a:t>
            </a:r>
          </a:p>
        </p:txBody>
      </p:sp>
    </p:spTree>
  </p:cSld>
  <p:clrMapOvr>
    <a:masterClrMapping/>
  </p:clrMapOvr>
  <p:transition advTm="37296"/>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hti.osu.edu/sites/default/files/14Points_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0"/>
            <a:ext cx="5410200"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4732"/>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senate.gov/artandhistory/history/resources/graphic/large/Versailles.jpg"/>
          <p:cNvPicPr>
            <a:picLocks noChangeAspect="1" noChangeArrowheads="1"/>
          </p:cNvPicPr>
          <p:nvPr/>
        </p:nvPicPr>
        <p:blipFill>
          <a:blip r:embed="rId3">
            <a:extLst>
              <a:ext uri="{28A0092B-C50C-407E-A947-70E740481C1C}">
                <a14:useLocalDpi xmlns:a14="http://schemas.microsoft.com/office/drawing/2010/main" val="0"/>
              </a:ext>
            </a:extLst>
          </a:blip>
          <a:srcRect l="22868" t="5634" r="21548"/>
          <a:stretch>
            <a:fillRect/>
          </a:stretch>
        </p:blipFill>
        <p:spPr bwMode="auto">
          <a:xfrm>
            <a:off x="5105400" y="576263"/>
            <a:ext cx="4038600" cy="628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0" y="0"/>
            <a:ext cx="9144000" cy="1015663"/>
          </a:xfrm>
          <a:prstGeom prst="rect">
            <a:avLst/>
          </a:prstGeom>
          <a:noFill/>
        </p:spPr>
        <p:txBody>
          <a:bodyPr>
            <a:spAutoFit/>
          </a:bodyPr>
          <a:lstStyle/>
          <a:p>
            <a:pPr fontAlgn="auto">
              <a:spcBef>
                <a:spcPts val="0"/>
              </a:spcBef>
              <a:spcAft>
                <a:spcPts val="0"/>
              </a:spcAft>
              <a:defRPr/>
            </a:pPr>
            <a:r>
              <a:rPr lang="en-US" sz="6000" dirty="0">
                <a:effectLst>
                  <a:glow rad="63500">
                    <a:schemeClr val="accent1">
                      <a:satMod val="175000"/>
                      <a:alpha val="40000"/>
                    </a:schemeClr>
                  </a:glow>
                </a:effectLst>
                <a:latin typeface="Impact" pitchFamily="34" charset="0"/>
              </a:rPr>
              <a:t>The Treaty of Versailles</a:t>
            </a:r>
          </a:p>
        </p:txBody>
      </p:sp>
      <p:sp>
        <p:nvSpPr>
          <p:cNvPr id="3" name="TextBox 2"/>
          <p:cNvSpPr txBox="1"/>
          <p:nvPr/>
        </p:nvSpPr>
        <p:spPr>
          <a:xfrm>
            <a:off x="0" y="1724829"/>
            <a:ext cx="5334000" cy="4447371"/>
          </a:xfrm>
          <a:prstGeom prst="rect">
            <a:avLst/>
          </a:prstGeom>
          <a:noFill/>
        </p:spPr>
        <p:txBody>
          <a:bodyPr>
            <a:spAutoFit/>
          </a:bodyPr>
          <a:lstStyle/>
          <a:p>
            <a:pPr marL="742950" indent="-742950" algn="l" fontAlgn="auto">
              <a:spcBef>
                <a:spcPts val="0"/>
              </a:spcBef>
              <a:spcAft>
                <a:spcPts val="1800"/>
              </a:spcAft>
              <a:buFont typeface="+mj-lt"/>
              <a:buAutoNum type="arabicPeriod"/>
              <a:defRPr/>
            </a:pPr>
            <a:r>
              <a:rPr lang="en-US" sz="3400" dirty="0">
                <a:effectLst>
                  <a:glow rad="101600">
                    <a:srgbClr val="C00000">
                      <a:alpha val="60000"/>
                    </a:srgbClr>
                  </a:glow>
                </a:effectLst>
                <a:latin typeface="Bernard MT Condensed" pitchFamily="18" charset="0"/>
              </a:rPr>
              <a:t>…forced to accept full responsibility for war</a:t>
            </a:r>
          </a:p>
          <a:p>
            <a:pPr marL="742950" indent="-742950" algn="l" fontAlgn="auto">
              <a:spcBef>
                <a:spcPts val="0"/>
              </a:spcBef>
              <a:spcAft>
                <a:spcPts val="1800"/>
              </a:spcAft>
              <a:buFont typeface="+mj-lt"/>
              <a:buAutoNum type="arabicPeriod"/>
              <a:defRPr/>
            </a:pPr>
            <a:r>
              <a:rPr lang="en-US" sz="3400" dirty="0">
                <a:effectLst>
                  <a:glow rad="63500">
                    <a:schemeClr val="bg2">
                      <a:lumMod val="60000"/>
                      <a:lumOff val="40000"/>
                      <a:alpha val="40000"/>
                    </a:schemeClr>
                  </a:glow>
                </a:effectLst>
                <a:latin typeface="Bernard MT Condensed" pitchFamily="18" charset="0"/>
              </a:rPr>
              <a:t>…loses all its territories </a:t>
            </a:r>
          </a:p>
          <a:p>
            <a:pPr marL="742950" indent="-742950" algn="l" fontAlgn="auto">
              <a:spcBef>
                <a:spcPts val="0"/>
              </a:spcBef>
              <a:spcAft>
                <a:spcPts val="1800"/>
              </a:spcAft>
              <a:buFont typeface="+mj-lt"/>
              <a:buAutoNum type="arabicPeriod"/>
              <a:defRPr/>
            </a:pPr>
            <a:r>
              <a:rPr lang="en-US" sz="3400" dirty="0">
                <a:effectLst>
                  <a:glow rad="101600">
                    <a:srgbClr val="C00000">
                      <a:alpha val="60000"/>
                    </a:srgbClr>
                  </a:glow>
                </a:effectLst>
                <a:latin typeface="Bernard MT Condensed" pitchFamily="18" charset="0"/>
              </a:rPr>
              <a:t>…must pay reparation payments to the Allies</a:t>
            </a:r>
          </a:p>
          <a:p>
            <a:pPr marL="742950" indent="-742950" algn="l" fontAlgn="auto">
              <a:spcBef>
                <a:spcPts val="0"/>
              </a:spcBef>
              <a:spcAft>
                <a:spcPts val="1800"/>
              </a:spcAft>
              <a:buFont typeface="+mj-lt"/>
              <a:buAutoNum type="arabicPeriod"/>
              <a:defRPr/>
            </a:pPr>
            <a:r>
              <a:rPr lang="en-US" sz="3400" dirty="0">
                <a:effectLst>
                  <a:glow rad="63500">
                    <a:schemeClr val="bg2">
                      <a:lumMod val="60000"/>
                      <a:lumOff val="40000"/>
                      <a:alpha val="40000"/>
                    </a:schemeClr>
                  </a:glow>
                </a:effectLst>
                <a:latin typeface="Bernard MT Condensed" pitchFamily="18" charset="0"/>
              </a:rPr>
              <a:t>… must only have a very limited military</a:t>
            </a:r>
          </a:p>
        </p:txBody>
      </p:sp>
      <p:sp>
        <p:nvSpPr>
          <p:cNvPr id="5" name="Rectangle 4"/>
          <p:cNvSpPr/>
          <p:nvPr/>
        </p:nvSpPr>
        <p:spPr>
          <a:xfrm>
            <a:off x="120710" y="914400"/>
            <a:ext cx="3079690" cy="830997"/>
          </a:xfrm>
          <a:prstGeom prst="rect">
            <a:avLst/>
          </a:prstGeom>
        </p:spPr>
        <p:txBody>
          <a:bodyPr wrap="none">
            <a:spAutoFit/>
          </a:bodyPr>
          <a:lstStyle/>
          <a:p>
            <a:pPr>
              <a:defRPr/>
            </a:pPr>
            <a:r>
              <a:rPr lang="en-US" sz="4800" dirty="0">
                <a:effectLst>
                  <a:glow rad="63500">
                    <a:schemeClr val="bg2">
                      <a:lumMod val="75000"/>
                      <a:alpha val="40000"/>
                    </a:schemeClr>
                  </a:glow>
                </a:effectLst>
                <a:latin typeface="Bernard MT Condensed" pitchFamily="18" charset="0"/>
              </a:rPr>
              <a:t>Germany</a:t>
            </a:r>
            <a:r>
              <a:rPr lang="en-US" sz="4800" dirty="0">
                <a:effectLst>
                  <a:glow rad="63500">
                    <a:schemeClr val="bg2">
                      <a:alpha val="40000"/>
                    </a:schemeClr>
                  </a:glow>
                </a:effectLst>
                <a:latin typeface="Bernard MT Condensed" pitchFamily="18" charset="0"/>
              </a:rPr>
              <a:t>… </a:t>
            </a:r>
            <a:endParaRPr lang="en-US" sz="4800" dirty="0">
              <a:effectLst>
                <a:glow rad="63500">
                  <a:schemeClr val="bg2">
                    <a:alpha val="40000"/>
                  </a:schemeClr>
                </a:glow>
              </a:effectLst>
            </a:endParaRPr>
          </a:p>
        </p:txBody>
      </p:sp>
    </p:spTree>
    <p:custDataLst>
      <p:tags r:id="rId1"/>
    </p:custDataLst>
  </p:cSld>
  <p:clrMapOvr>
    <a:masterClrMapping/>
  </p:clrMapOvr>
  <p:transition advTm="8079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24D607-1546-433D-B95B-F032628F8725}"/>
              </a:ext>
            </a:extLst>
          </p:cNvPr>
          <p:cNvPicPr>
            <a:picLocks noChangeAspect="1"/>
          </p:cNvPicPr>
          <p:nvPr/>
        </p:nvPicPr>
        <p:blipFill>
          <a:blip r:embed="rId2"/>
          <a:stretch>
            <a:fillRect/>
          </a:stretch>
        </p:blipFill>
        <p:spPr>
          <a:xfrm>
            <a:off x="660400" y="969335"/>
            <a:ext cx="7823200" cy="5867400"/>
          </a:xfrm>
          <a:prstGeom prst="rect">
            <a:avLst/>
          </a:prstGeom>
        </p:spPr>
      </p:pic>
      <p:sp>
        <p:nvSpPr>
          <p:cNvPr id="3" name="TextBox 2">
            <a:extLst>
              <a:ext uri="{FF2B5EF4-FFF2-40B4-BE49-F238E27FC236}">
                <a16:creationId xmlns:a16="http://schemas.microsoft.com/office/drawing/2014/main" id="{BBD8E250-B9FD-46D1-91CB-3676FF1C59A5}"/>
              </a:ext>
            </a:extLst>
          </p:cNvPr>
          <p:cNvSpPr txBox="1"/>
          <p:nvPr/>
        </p:nvSpPr>
        <p:spPr>
          <a:xfrm>
            <a:off x="660400" y="0"/>
            <a:ext cx="7823200" cy="1169551"/>
          </a:xfrm>
          <a:prstGeom prst="rect">
            <a:avLst/>
          </a:prstGeom>
          <a:noFill/>
        </p:spPr>
        <p:txBody>
          <a:bodyPr wrap="square">
            <a:spAutoFit/>
          </a:bodyPr>
          <a:lstStyle/>
          <a:p>
            <a:pPr fontAlgn="auto">
              <a:spcBef>
                <a:spcPts val="0"/>
              </a:spcBef>
              <a:spcAft>
                <a:spcPts val="0"/>
              </a:spcAft>
              <a:defRPr/>
            </a:pPr>
            <a:r>
              <a:rPr lang="en-US" sz="7000" dirty="0">
                <a:ln>
                  <a:solidFill>
                    <a:schemeClr val="tx1"/>
                  </a:solidFill>
                </a:ln>
                <a:solidFill>
                  <a:schemeClr val="accent6">
                    <a:lumMod val="60000"/>
                    <a:lumOff val="40000"/>
                  </a:schemeClr>
                </a:solidFill>
                <a:effectLst/>
                <a:latin typeface="Impact" pitchFamily="34" charset="0"/>
              </a:rPr>
              <a:t>Europe</a:t>
            </a:r>
          </a:p>
        </p:txBody>
      </p:sp>
      <p:sp>
        <p:nvSpPr>
          <p:cNvPr id="4" name="TextBox 3">
            <a:extLst>
              <a:ext uri="{FF2B5EF4-FFF2-40B4-BE49-F238E27FC236}">
                <a16:creationId xmlns:a16="http://schemas.microsoft.com/office/drawing/2014/main" id="{F8F09EBA-2949-4C27-957D-702282C8B641}"/>
              </a:ext>
            </a:extLst>
          </p:cNvPr>
          <p:cNvSpPr txBox="1"/>
          <p:nvPr/>
        </p:nvSpPr>
        <p:spPr>
          <a:xfrm>
            <a:off x="-381000" y="1371600"/>
            <a:ext cx="3733800" cy="1169551"/>
          </a:xfrm>
          <a:prstGeom prst="rect">
            <a:avLst/>
          </a:prstGeom>
          <a:noFill/>
        </p:spPr>
        <p:txBody>
          <a:bodyPr wrap="square">
            <a:spAutoFit/>
          </a:bodyPr>
          <a:lstStyle/>
          <a:p>
            <a:pPr fontAlgn="auto">
              <a:spcBef>
                <a:spcPts val="0"/>
              </a:spcBef>
              <a:spcAft>
                <a:spcPts val="0"/>
              </a:spcAft>
              <a:defRPr/>
            </a:pPr>
            <a:r>
              <a:rPr lang="en-US" sz="7000" dirty="0">
                <a:ln>
                  <a:solidFill>
                    <a:schemeClr val="tx1"/>
                  </a:solidFill>
                </a:ln>
                <a:solidFill>
                  <a:schemeClr val="accent5">
                    <a:lumMod val="75000"/>
                  </a:schemeClr>
                </a:solidFill>
                <a:effectLst/>
                <a:latin typeface="Impact" pitchFamily="34" charset="0"/>
              </a:rPr>
              <a:t>1914</a:t>
            </a:r>
          </a:p>
        </p:txBody>
      </p:sp>
      <p:sp>
        <p:nvSpPr>
          <p:cNvPr id="5" name="TextBox 4">
            <a:extLst>
              <a:ext uri="{FF2B5EF4-FFF2-40B4-BE49-F238E27FC236}">
                <a16:creationId xmlns:a16="http://schemas.microsoft.com/office/drawing/2014/main" id="{5B13855C-1AC9-4764-89CD-D75AB5AA38BB}"/>
              </a:ext>
            </a:extLst>
          </p:cNvPr>
          <p:cNvSpPr txBox="1"/>
          <p:nvPr/>
        </p:nvSpPr>
        <p:spPr>
          <a:xfrm>
            <a:off x="3657600" y="1401695"/>
            <a:ext cx="3733800" cy="1169551"/>
          </a:xfrm>
          <a:prstGeom prst="rect">
            <a:avLst/>
          </a:prstGeom>
          <a:noFill/>
        </p:spPr>
        <p:txBody>
          <a:bodyPr wrap="square">
            <a:spAutoFit/>
          </a:bodyPr>
          <a:lstStyle/>
          <a:p>
            <a:pPr fontAlgn="auto">
              <a:spcBef>
                <a:spcPts val="0"/>
              </a:spcBef>
              <a:spcAft>
                <a:spcPts val="0"/>
              </a:spcAft>
              <a:defRPr/>
            </a:pPr>
            <a:r>
              <a:rPr lang="en-US" sz="7000" dirty="0">
                <a:ln>
                  <a:solidFill>
                    <a:schemeClr val="tx1"/>
                  </a:solidFill>
                </a:ln>
                <a:solidFill>
                  <a:schemeClr val="accent5">
                    <a:lumMod val="75000"/>
                  </a:schemeClr>
                </a:solidFill>
                <a:effectLst/>
                <a:latin typeface="Impact" pitchFamily="34" charset="0"/>
              </a:rPr>
              <a:t>1924</a:t>
            </a:r>
          </a:p>
        </p:txBody>
      </p:sp>
    </p:spTree>
    <p:extLst>
      <p:ext uri="{BB962C8B-B14F-4D97-AF65-F5344CB8AC3E}">
        <p14:creationId xmlns:p14="http://schemas.microsoft.com/office/powerpoint/2010/main" val="3376252383"/>
      </p:ext>
    </p:extLst>
  </p:cSld>
  <p:clrMapOvr>
    <a:masterClrMapping/>
  </p:clrMapOvr>
  <p:transition advTm="30602"/>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169551"/>
          </a:xfrm>
          <a:prstGeom prst="rect">
            <a:avLst/>
          </a:prstGeom>
          <a:noFill/>
        </p:spPr>
        <p:txBody>
          <a:bodyPr>
            <a:spAutoFit/>
          </a:bodyPr>
          <a:lstStyle/>
          <a:p>
            <a:pPr fontAlgn="auto">
              <a:spcBef>
                <a:spcPts val="0"/>
              </a:spcBef>
              <a:spcAft>
                <a:spcPts val="0"/>
              </a:spcAft>
              <a:defRPr/>
            </a:pPr>
            <a:r>
              <a:rPr lang="en-US" sz="7000" dirty="0">
                <a:effectLst>
                  <a:glow rad="101600">
                    <a:schemeClr val="accent1">
                      <a:satMod val="175000"/>
                      <a:alpha val="40000"/>
                    </a:schemeClr>
                  </a:glow>
                </a:effectLst>
                <a:latin typeface="Impact" pitchFamily="34" charset="0"/>
              </a:rPr>
              <a:t>The Mandate System</a:t>
            </a:r>
          </a:p>
        </p:txBody>
      </p:sp>
      <p:pic>
        <p:nvPicPr>
          <p:cNvPr id="63491" name="Picture 2" descr="http://mondediplo.com/IMG/arton20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808288"/>
            <a:ext cx="6400800" cy="404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0" y="1295400"/>
            <a:ext cx="9144000" cy="3693319"/>
          </a:xfrm>
          <a:prstGeom prst="rect">
            <a:avLst/>
          </a:prstGeom>
          <a:noFill/>
        </p:spPr>
        <p:txBody>
          <a:bodyPr>
            <a:spAutoFit/>
          </a:bodyPr>
          <a:lstStyle/>
          <a:p>
            <a:pPr marL="742950" indent="-742950" algn="l" fontAlgn="auto">
              <a:spcBef>
                <a:spcPts val="0"/>
              </a:spcBef>
              <a:spcAft>
                <a:spcPts val="1800"/>
              </a:spcAft>
              <a:buFont typeface="+mj-lt"/>
              <a:buAutoNum type="arabicPeriod"/>
              <a:defRPr/>
            </a:pPr>
            <a:r>
              <a:rPr lang="en-US" sz="3400" dirty="0">
                <a:effectLst>
                  <a:glow rad="63500">
                    <a:schemeClr val="accent6">
                      <a:satMod val="175000"/>
                      <a:alpha val="40000"/>
                    </a:schemeClr>
                  </a:glow>
                </a:effectLst>
                <a:latin typeface="Bernard MT Condensed" pitchFamily="18" charset="0"/>
              </a:rPr>
              <a:t>Great Britain and France divide up Middle East</a:t>
            </a:r>
          </a:p>
          <a:p>
            <a:pPr marL="742950" indent="-742950" algn="l" fontAlgn="auto">
              <a:spcBef>
                <a:spcPts val="0"/>
              </a:spcBef>
              <a:spcAft>
                <a:spcPts val="1800"/>
              </a:spcAft>
              <a:buFont typeface="+mj-lt"/>
              <a:buAutoNum type="arabicPeriod"/>
              <a:defRPr/>
            </a:pPr>
            <a:r>
              <a:rPr lang="en-US" sz="3400" dirty="0">
                <a:effectLst>
                  <a:glow rad="63500">
                    <a:schemeClr val="accent6">
                      <a:satMod val="175000"/>
                      <a:alpha val="40000"/>
                    </a:schemeClr>
                  </a:glow>
                </a:effectLst>
                <a:latin typeface="Bernard MT Condensed" pitchFamily="18" charset="0"/>
              </a:rPr>
              <a:t>British take Iraq, Jordan, and Palestine</a:t>
            </a:r>
          </a:p>
          <a:p>
            <a:pPr marL="742950" indent="-742950" algn="l" fontAlgn="auto">
              <a:spcBef>
                <a:spcPts val="0"/>
              </a:spcBef>
              <a:spcAft>
                <a:spcPts val="1800"/>
              </a:spcAft>
              <a:buFont typeface="+mj-lt"/>
              <a:buAutoNum type="arabicPeriod"/>
              <a:defRPr/>
            </a:pPr>
            <a:r>
              <a:rPr lang="en-US" sz="3400" dirty="0">
                <a:effectLst>
                  <a:glow rad="63500">
                    <a:schemeClr val="accent6">
                      <a:satMod val="175000"/>
                      <a:alpha val="40000"/>
                    </a:schemeClr>
                  </a:glow>
                </a:effectLst>
                <a:latin typeface="Bernard MT Condensed" pitchFamily="18" charset="0"/>
              </a:rPr>
              <a:t>France </a:t>
            </a:r>
            <a:br>
              <a:rPr lang="en-US" sz="3400" dirty="0">
                <a:effectLst>
                  <a:glow rad="63500">
                    <a:schemeClr val="accent6">
                      <a:satMod val="175000"/>
                      <a:alpha val="40000"/>
                    </a:schemeClr>
                  </a:glow>
                </a:effectLst>
                <a:latin typeface="Bernard MT Condensed" pitchFamily="18" charset="0"/>
              </a:rPr>
            </a:br>
            <a:r>
              <a:rPr lang="en-US" sz="3400" dirty="0">
                <a:effectLst>
                  <a:glow rad="63500">
                    <a:schemeClr val="accent6">
                      <a:satMod val="175000"/>
                      <a:alpha val="40000"/>
                    </a:schemeClr>
                  </a:glow>
                </a:effectLst>
                <a:latin typeface="Bernard MT Condensed" pitchFamily="18" charset="0"/>
              </a:rPr>
              <a:t>takes Syria </a:t>
            </a:r>
            <a:br>
              <a:rPr lang="en-US" sz="3400" dirty="0">
                <a:effectLst>
                  <a:glow rad="63500">
                    <a:schemeClr val="accent6">
                      <a:satMod val="175000"/>
                      <a:alpha val="40000"/>
                    </a:schemeClr>
                  </a:glow>
                </a:effectLst>
                <a:latin typeface="Bernard MT Condensed" pitchFamily="18" charset="0"/>
              </a:rPr>
            </a:br>
            <a:r>
              <a:rPr lang="en-US" sz="3400" dirty="0">
                <a:effectLst>
                  <a:glow rad="63500">
                    <a:schemeClr val="accent6">
                      <a:satMod val="175000"/>
                      <a:alpha val="40000"/>
                    </a:schemeClr>
                  </a:glow>
                </a:effectLst>
                <a:latin typeface="Bernard MT Condensed" pitchFamily="18" charset="0"/>
              </a:rPr>
              <a:t>and </a:t>
            </a:r>
            <a:br>
              <a:rPr lang="en-US" sz="3400" dirty="0">
                <a:effectLst>
                  <a:glow rad="63500">
                    <a:schemeClr val="accent6">
                      <a:satMod val="175000"/>
                      <a:alpha val="40000"/>
                    </a:schemeClr>
                  </a:glow>
                </a:effectLst>
                <a:latin typeface="Bernard MT Condensed" pitchFamily="18" charset="0"/>
              </a:rPr>
            </a:br>
            <a:r>
              <a:rPr lang="en-US" sz="3400" dirty="0">
                <a:effectLst>
                  <a:glow rad="63500">
                    <a:schemeClr val="accent6">
                      <a:satMod val="175000"/>
                      <a:alpha val="40000"/>
                    </a:schemeClr>
                  </a:glow>
                </a:effectLst>
                <a:latin typeface="Bernard MT Condensed" pitchFamily="18" charset="0"/>
              </a:rPr>
              <a:t>Lebanon</a:t>
            </a:r>
          </a:p>
        </p:txBody>
      </p:sp>
    </p:spTree>
    <p:custDataLst>
      <p:tags r:id="rId1"/>
    </p:custDataLst>
  </p:cSld>
  <p:clrMapOvr>
    <a:masterClrMapping/>
  </p:clrMapOvr>
  <p:transition advTm="7863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4">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p:cTn id="15"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4">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p:cTn id="23"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4">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5|2.6|1.7|1.5"/>
</p:tagLst>
</file>

<file path=ppt/tags/tag2.xml><?xml version="1.0" encoding="utf-8"?>
<p:tagLst xmlns:a="http://schemas.openxmlformats.org/drawingml/2006/main" xmlns:r="http://schemas.openxmlformats.org/officeDocument/2006/relationships" xmlns:p="http://schemas.openxmlformats.org/presentationml/2006/main">
  <p:tag name="TIMING" val="|9.1|8.2|19.4"/>
</p:tagLst>
</file>

<file path=ppt/tags/tag3.xml><?xml version="1.0" encoding="utf-8"?>
<p:tagLst xmlns:a="http://schemas.openxmlformats.org/drawingml/2006/main" xmlns:r="http://schemas.openxmlformats.org/officeDocument/2006/relationships" xmlns:p="http://schemas.openxmlformats.org/presentationml/2006/main">
  <p:tag name="TIMING" val="|8.1|15|50.4"/>
</p:tagLst>
</file>

<file path=ppt/tags/tag4.xml><?xml version="1.0" encoding="utf-8"?>
<p:tagLst xmlns:a="http://schemas.openxmlformats.org/drawingml/2006/main" xmlns:r="http://schemas.openxmlformats.org/officeDocument/2006/relationships" xmlns:p="http://schemas.openxmlformats.org/presentationml/2006/main">
  <p:tag name="TIMING" val="|3.7|5|4.3"/>
</p:tagLst>
</file>

<file path=ppt/tags/tag5.xml><?xml version="1.0" encoding="utf-8"?>
<p:tagLst xmlns:a="http://schemas.openxmlformats.org/drawingml/2006/main" xmlns:r="http://schemas.openxmlformats.org/officeDocument/2006/relationships" xmlns:p="http://schemas.openxmlformats.org/presentationml/2006/main">
  <p:tag name="TIMING" val="|3.8|6.7"/>
</p:tagLst>
</file>

<file path=ppt/tags/tag6.xml><?xml version="1.0" encoding="utf-8"?>
<p:tagLst xmlns:a="http://schemas.openxmlformats.org/drawingml/2006/main" xmlns:r="http://schemas.openxmlformats.org/officeDocument/2006/relationships" xmlns:p="http://schemas.openxmlformats.org/presentationml/2006/main">
  <p:tag name="TIMING" val="|5.6|9.3"/>
</p:tagLst>
</file>

<file path=ppt/tags/tag7.xml><?xml version="1.0" encoding="utf-8"?>
<p:tagLst xmlns:a="http://schemas.openxmlformats.org/drawingml/2006/main" xmlns:r="http://schemas.openxmlformats.org/officeDocument/2006/relationships" xmlns:p="http://schemas.openxmlformats.org/presentationml/2006/main">
  <p:tag name="TIMING" val="|4.6"/>
</p:tagLst>
</file>

<file path=ppt/tags/tag8.xml><?xml version="1.0" encoding="utf-8"?>
<p:tagLst xmlns:a="http://schemas.openxmlformats.org/drawingml/2006/main" xmlns:r="http://schemas.openxmlformats.org/officeDocument/2006/relationships" xmlns:p="http://schemas.openxmlformats.org/presentationml/2006/main">
  <p:tag name="TIMING" val="|9.9|85.5|74.5|21"/>
</p:tagLst>
</file>

<file path=ppt/tags/tag9.xml><?xml version="1.0" encoding="utf-8"?>
<p:tagLst xmlns:a="http://schemas.openxmlformats.org/drawingml/2006/main" xmlns:r="http://schemas.openxmlformats.org/officeDocument/2006/relationships" xmlns:p="http://schemas.openxmlformats.org/presentationml/2006/main">
  <p:tag name="TIMING" val="|23.5|60.7"/>
</p:tagLst>
</file>

<file path=ppt/tags/tag10.xml><?xml version="1.0" encoding="utf-8"?>
<p:tagLst xmlns:a="http://schemas.openxmlformats.org/drawingml/2006/main" xmlns:r="http://schemas.openxmlformats.org/officeDocument/2006/relationships" xmlns:p="http://schemas.openxmlformats.org/presentationml/2006/main">
  <p:tag name="TIMING" val="|3.5"/>
</p:tagLst>
</file>

<file path=ppt/tags/tag11.xml><?xml version="1.0" encoding="utf-8"?>
<p:tagLst xmlns:a="http://schemas.openxmlformats.org/drawingml/2006/main" xmlns:r="http://schemas.openxmlformats.org/officeDocument/2006/relationships" xmlns:p="http://schemas.openxmlformats.org/presentationml/2006/main">
  <p:tag name="TIMING" val="|11.8|4.1"/>
</p:tagLst>
</file>

<file path=ppt/tags/tag12.xml><?xml version="1.0" encoding="utf-8"?>
<p:tagLst xmlns:a="http://schemas.openxmlformats.org/drawingml/2006/main" xmlns:r="http://schemas.openxmlformats.org/officeDocument/2006/relationships" xmlns:p="http://schemas.openxmlformats.org/presentationml/2006/main">
  <p:tag name="TIMING" val="|9.2|10.4|17.5"/>
</p:tagLst>
</file>

<file path=ppt/tags/tag13.xml><?xml version="1.0" encoding="utf-8"?>
<p:tagLst xmlns:a="http://schemas.openxmlformats.org/drawingml/2006/main" xmlns:r="http://schemas.openxmlformats.org/officeDocument/2006/relationships" xmlns:p="http://schemas.openxmlformats.org/presentationml/2006/main">
  <p:tag name="TIMING" val="|2.2|12.3"/>
</p:tagLst>
</file>

<file path=ppt/tags/tag14.xml><?xml version="1.0" encoding="utf-8"?>
<p:tagLst xmlns:a="http://schemas.openxmlformats.org/drawingml/2006/main" xmlns:r="http://schemas.openxmlformats.org/officeDocument/2006/relationships" xmlns:p="http://schemas.openxmlformats.org/presentationml/2006/main">
  <p:tag name="TIMING" val="|6.3|21.3"/>
</p:tagLst>
</file>

<file path=ppt/tags/tag15.xml><?xml version="1.0" encoding="utf-8"?>
<p:tagLst xmlns:a="http://schemas.openxmlformats.org/drawingml/2006/main" xmlns:r="http://schemas.openxmlformats.org/officeDocument/2006/relationships" xmlns:p="http://schemas.openxmlformats.org/presentationml/2006/main">
  <p:tag name="TIMING" val="|1.6|26.6|5.3"/>
</p:tagLst>
</file>

<file path=ppt/tags/tag16.xml><?xml version="1.0" encoding="utf-8"?>
<p:tagLst xmlns:a="http://schemas.openxmlformats.org/drawingml/2006/main" xmlns:r="http://schemas.openxmlformats.org/officeDocument/2006/relationships" xmlns:p="http://schemas.openxmlformats.org/presentationml/2006/main">
  <p:tag name="TIMING" val="|6.2|39.9"/>
</p:tagLst>
</file>

<file path=ppt/tags/tag17.xml><?xml version="1.0" encoding="utf-8"?>
<p:tagLst xmlns:a="http://schemas.openxmlformats.org/drawingml/2006/main" xmlns:r="http://schemas.openxmlformats.org/officeDocument/2006/relationships" xmlns:p="http://schemas.openxmlformats.org/presentationml/2006/main">
  <p:tag name="TIMING" val="|0.9|3.2|2.7|12.6"/>
</p:tagLst>
</file>

<file path=ppt/tags/tag18.xml><?xml version="1.0" encoding="utf-8"?>
<p:tagLst xmlns:a="http://schemas.openxmlformats.org/drawingml/2006/main" xmlns:r="http://schemas.openxmlformats.org/officeDocument/2006/relationships" xmlns:p="http://schemas.openxmlformats.org/presentationml/2006/main">
  <p:tag name="TIMING" val="|1.4"/>
</p:tagLst>
</file>

<file path=ppt/tags/tag19.xml><?xml version="1.0" encoding="utf-8"?>
<p:tagLst xmlns:a="http://schemas.openxmlformats.org/drawingml/2006/main" xmlns:r="http://schemas.openxmlformats.org/officeDocument/2006/relationships" xmlns:p="http://schemas.openxmlformats.org/presentationml/2006/main">
  <p:tag name="TIMING" val="|14.6"/>
</p:tagLst>
</file>

<file path=ppt/tags/tag20.xml><?xml version="1.0" encoding="utf-8"?>
<p:tagLst xmlns:a="http://schemas.openxmlformats.org/drawingml/2006/main" xmlns:r="http://schemas.openxmlformats.org/officeDocument/2006/relationships" xmlns:p="http://schemas.openxmlformats.org/presentationml/2006/main">
  <p:tag name="TIMING" val="|2.2|15.9|24.2"/>
</p:tagLst>
</file>

<file path=ppt/tags/tag21.xml><?xml version="1.0" encoding="utf-8"?>
<p:tagLst xmlns:a="http://schemas.openxmlformats.org/drawingml/2006/main" xmlns:r="http://schemas.openxmlformats.org/officeDocument/2006/relationships" xmlns:p="http://schemas.openxmlformats.org/presentationml/2006/main">
  <p:tag name="TIMING" val="|5.5|15.3"/>
</p:tagLst>
</file>

<file path=ppt/tags/tag22.xml><?xml version="1.0" encoding="utf-8"?>
<p:tagLst xmlns:a="http://schemas.openxmlformats.org/drawingml/2006/main" xmlns:r="http://schemas.openxmlformats.org/officeDocument/2006/relationships" xmlns:p="http://schemas.openxmlformats.org/presentationml/2006/main">
  <p:tag name="TIMING" val="|6.1|6.4|5.3|12.9"/>
</p:tagLst>
</file>

<file path=ppt/tags/tag23.xml><?xml version="1.0" encoding="utf-8"?>
<p:tagLst xmlns:a="http://schemas.openxmlformats.org/drawingml/2006/main" xmlns:r="http://schemas.openxmlformats.org/officeDocument/2006/relationships" xmlns:p="http://schemas.openxmlformats.org/presentationml/2006/main">
  <p:tag name="TIMING" val="|5.9|8.4|6.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_rels/theme16.xml.rels><?xml version="1.0" encoding="UTF-8" standalone="yes"?>
<Relationships xmlns="http://schemas.openxmlformats.org/package/2006/relationships"><Relationship Id="rId1" Type="http://schemas.openxmlformats.org/officeDocument/2006/relationships/image" Target="../media/image1.jpeg"/></Relationships>
</file>

<file path=ppt/theme/_rels/theme17.xml.rels><?xml version="1.0" encoding="UTF-8" standalone="yes"?>
<Relationships xmlns="http://schemas.openxmlformats.org/package/2006/relationships"><Relationship Id="rId1" Type="http://schemas.openxmlformats.org/officeDocument/2006/relationships/image" Target="../media/image1.jpeg"/></Relationships>
</file>

<file path=ppt/theme/_rels/theme18.xml.rels><?xml version="1.0" encoding="UTF-8" standalone="yes"?>
<Relationships xmlns="http://schemas.openxmlformats.org/package/2006/relationships"><Relationship Id="rId1" Type="http://schemas.openxmlformats.org/officeDocument/2006/relationships/image" Target="../media/image1.jpeg"/></Relationships>
</file>

<file path=ppt/theme/_rels/theme19.xml.rels><?xml version="1.0" encoding="UTF-8" standalone="yes"?>
<Relationships xmlns="http://schemas.openxmlformats.org/package/2006/relationships"><Relationship Id="rId1" Type="http://schemas.openxmlformats.org/officeDocument/2006/relationships/image" Target="../media/image1.jpeg"/></Relationships>
</file>

<file path=ppt/theme/_rels/theme20.xml.rels><?xml version="1.0" encoding="UTF-8" standalone="yes"?>
<Relationships xmlns="http://schemas.openxmlformats.org/package/2006/relationships"><Relationship Id="rId1" Type="http://schemas.openxmlformats.org/officeDocument/2006/relationships/image" Target="../media/image1.jpeg"/></Relationships>
</file>

<file path=ppt/theme/_rels/theme21.xml.rels><?xml version="1.0" encoding="UTF-8" standalone="yes"?>
<Relationships xmlns="http://schemas.openxmlformats.org/package/2006/relationships"><Relationship Id="rId1" Type="http://schemas.openxmlformats.org/officeDocument/2006/relationships/image" Target="../media/image1.jpeg"/></Relationships>
</file>

<file path=ppt/theme/_rels/theme22.xml.rels><?xml version="1.0" encoding="UTF-8" standalone="yes"?>
<Relationships xmlns="http://schemas.openxmlformats.org/package/2006/relationships"><Relationship Id="rId1" Type="http://schemas.openxmlformats.org/officeDocument/2006/relationships/image" Target="../media/image1.jpeg"/></Relationships>
</file>

<file path=ppt/theme/_rels/theme23.xml.rels><?xml version="1.0" encoding="UTF-8" standalone="yes"?>
<Relationships xmlns="http://schemas.openxmlformats.org/package/2006/relationships"><Relationship Id="rId1" Type="http://schemas.openxmlformats.org/officeDocument/2006/relationships/image" Target="../media/image1.jpeg"/></Relationships>
</file>

<file path=ppt/theme/_rels/theme24.xml.rels><?xml version="1.0" encoding="UTF-8" standalone="yes"?>
<Relationships xmlns="http://schemas.openxmlformats.org/package/2006/relationships"><Relationship Id="rId1" Type="http://schemas.openxmlformats.org/officeDocument/2006/relationships/image" Target="../media/image1.jpeg"/></Relationships>
</file>

<file path=ppt/theme/_rels/theme25.xml.rels><?xml version="1.0" encoding="UTF-8" standalone="yes"?>
<Relationships xmlns="http://schemas.openxmlformats.org/package/2006/relationships"><Relationship Id="rId1" Type="http://schemas.openxmlformats.org/officeDocument/2006/relationships/image" Target="../media/image1.jpeg"/></Relationships>
</file>

<file path=ppt/theme/_rels/theme26.xml.rels><?xml version="1.0" encoding="UTF-8" standalone="yes"?>
<Relationships xmlns="http://schemas.openxmlformats.org/package/2006/relationships"><Relationship Id="rId1" Type="http://schemas.openxmlformats.org/officeDocument/2006/relationships/image" Target="../media/image1.jpeg"/></Relationships>
</file>

<file path=ppt/theme/_rels/theme27.xml.rels><?xml version="1.0" encoding="UTF-8" standalone="yes"?>
<Relationships xmlns="http://schemas.openxmlformats.org/package/2006/relationships"><Relationship Id="rId1" Type="http://schemas.openxmlformats.org/officeDocument/2006/relationships/image" Target="../media/image1.jpeg"/></Relationships>
</file>

<file path=ppt/theme/_rels/theme2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Bullets">
  <a:themeElements>
    <a:clrScheme name="">
      <a:dk1>
        <a:srgbClr val="000000"/>
      </a:dk1>
      <a:lt1>
        <a:srgbClr val="FFFFFF"/>
      </a:lt1>
      <a:dk2>
        <a:srgbClr val="000000"/>
      </a:dk2>
      <a:lt2>
        <a:srgbClr val="FFFD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Subtitle">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itle &amp; Bullets">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ullets">
  <a:themeElements>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hoto - Horizontal">
  <a:themeElements>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Horizont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Photo - Horizontal Reflection">
  <a:themeElements>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Horizont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Photo - Vertical">
  <a:themeElements>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hoto - Vertical Reflection">
  <a:themeElements>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 Top">
  <a:themeElements>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Top">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le &amp; Bullets - Left">
  <a:themeElements>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Lef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Title &amp; Bullets - 2 Column">
  <a:themeElements>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2 Colum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Title &amp; Bullets - Right">
  <a:themeElements>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Righ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Title, Bullets &amp; Photo">
  <a:themeElements>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Bullets &amp; Ph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_Bullets">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Title - Center">
  <a:themeElements>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Center">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Title - Center">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 Center">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_Title &amp; Subtitle">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_Photo - Horizontal">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Photo - Horizont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Photo - Horizontal Reflection">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Photo - Horizont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Photo - Vertical">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Photo - Vertic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Photo - Vertical Reflection">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Photo - Vertic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Title - Top">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 Top">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Blank">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Title &amp; Bullets - Left">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Lef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Title &amp; Bullets - 2 Column">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2 Colum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Title &amp; Bullets - Right">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Righ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Title, Bullets &amp; Photo">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Bullets &amp; Ph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2064</TotalTime>
  <Pages>0</Pages>
  <Words>858</Words>
  <Characters>0</Characters>
  <Application>Microsoft Office PowerPoint</Application>
  <PresentationFormat>On-screen Show (4:3)</PresentationFormat>
  <Lines>0</Lines>
  <Paragraphs>107</Paragraphs>
  <Slides>43</Slides>
  <Notes>4</Notes>
  <HiddenSlides>0</HiddenSlides>
  <MMClips>0</MMClips>
  <ScaleCrop>false</ScaleCrop>
  <HeadingPairs>
    <vt:vector size="8" baseType="variant">
      <vt:variant>
        <vt:lpstr>Fonts Used</vt:lpstr>
      </vt:variant>
      <vt:variant>
        <vt:i4>15</vt:i4>
      </vt:variant>
      <vt:variant>
        <vt:lpstr>Theme</vt:lpstr>
      </vt:variant>
      <vt:variant>
        <vt:i4>28</vt:i4>
      </vt:variant>
      <vt:variant>
        <vt:lpstr>Embedded OLE Servers</vt:lpstr>
      </vt:variant>
      <vt:variant>
        <vt:i4>1</vt:i4>
      </vt:variant>
      <vt:variant>
        <vt:lpstr>Slide Titles</vt:lpstr>
      </vt:variant>
      <vt:variant>
        <vt:i4>43</vt:i4>
      </vt:variant>
    </vt:vector>
  </HeadingPairs>
  <TitlesOfParts>
    <vt:vector size="87" baseType="lpstr">
      <vt:lpstr>Arial</vt:lpstr>
      <vt:lpstr>Arial Rounded MT Bold</vt:lpstr>
      <vt:lpstr>Bernard MT Condensed</vt:lpstr>
      <vt:lpstr>Calibri</vt:lpstr>
      <vt:lpstr>Dirty Headline</vt:lpstr>
      <vt:lpstr>Everyday Ghost</vt:lpstr>
      <vt:lpstr>Geneva</vt:lpstr>
      <vt:lpstr>Gill Sans</vt:lpstr>
      <vt:lpstr>Impact</vt:lpstr>
      <vt:lpstr>Northern Territories</vt:lpstr>
      <vt:lpstr>Times New Roman</vt:lpstr>
      <vt:lpstr>Wingdings</vt:lpstr>
      <vt:lpstr>ヒラギノ明朝 ProN W3</vt:lpstr>
      <vt:lpstr>ヒラギノ角ゴ ProN W3</vt:lpstr>
      <vt:lpstr>헤드라인A</vt:lpstr>
      <vt:lpstr>Title &amp; Bullets</vt:lpstr>
      <vt:lpstr>Title &amp; Subtitle</vt:lpstr>
      <vt:lpstr>1_Title &amp; Bullets</vt:lpstr>
      <vt:lpstr>Bullets</vt:lpstr>
      <vt:lpstr>Photo - Horizontal</vt:lpstr>
      <vt:lpstr>Photo - Horizontal Reflection</vt:lpstr>
      <vt:lpstr>Photo - Vertical</vt:lpstr>
      <vt:lpstr>Photo - Vertical Reflection</vt:lpstr>
      <vt:lpstr>Title - Top</vt:lpstr>
      <vt:lpstr>Blank</vt:lpstr>
      <vt:lpstr>Title &amp; Bullets - Left</vt:lpstr>
      <vt:lpstr>Title &amp; Bullets - 2 Column</vt:lpstr>
      <vt:lpstr>Title &amp; Bullets - Right</vt:lpstr>
      <vt:lpstr>Title, Bullets &amp; Photo</vt:lpstr>
      <vt:lpstr>1_Bullets</vt:lpstr>
      <vt:lpstr>Title - Center</vt:lpstr>
      <vt:lpstr>1_Title - Center</vt:lpstr>
      <vt:lpstr>1_Title &amp; Subtitle</vt:lpstr>
      <vt:lpstr>1_Photo - Horizontal</vt:lpstr>
      <vt:lpstr>1_Photo - Horizontal Reflection</vt:lpstr>
      <vt:lpstr>1_Photo - Vertical</vt:lpstr>
      <vt:lpstr>1_Photo - Vertical Reflection</vt:lpstr>
      <vt:lpstr>1_Title - Top</vt:lpstr>
      <vt:lpstr>1_Blank</vt:lpstr>
      <vt:lpstr>1_Title &amp; Bullets - Left</vt:lpstr>
      <vt:lpstr>1_Title &amp; Bullets - 2 Column</vt:lpstr>
      <vt:lpstr>1_Title &amp; Bullets - Right</vt:lpstr>
      <vt:lpstr>1_Title, Bullets &amp; Photo</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Battles on the Western Front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Rosa, Luke R.</dc:creator>
  <cp:lastModifiedBy>James Perry</cp:lastModifiedBy>
  <cp:revision>82</cp:revision>
  <dcterms:modified xsi:type="dcterms:W3CDTF">2021-01-12T19:08:15Z</dcterms:modified>
</cp:coreProperties>
</file>