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2" r:id="rId9"/>
    <p:sldId id="267" r:id="rId10"/>
    <p:sldId id="265" r:id="rId11"/>
    <p:sldId id="266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F710A0B-9CFB-4557-8DFF-A125E3B35895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753F8CB-3F1E-4CB8-BCB5-B90C4006C05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eelguide.com/2013/09/25/lost-1911-mary-pickford-moviex-found-in-new-hampshire-barn/" TargetMode="External"/><Relationship Id="rId13" Type="http://schemas.openxmlformats.org/officeDocument/2006/relationships/hyperlink" Target="http://www.azquotes.com/" TargetMode="External"/><Relationship Id="rId3" Type="http://schemas.openxmlformats.org/officeDocument/2006/relationships/hyperlink" Target="https://youtu.be/b6Ppp5902Yg" TargetMode="External"/><Relationship Id="rId7" Type="http://schemas.openxmlformats.org/officeDocument/2006/relationships/hyperlink" Target="https://library.creativecow.net/kaufman_debra/Restoring-Mary-Pickford-Film/1" TargetMode="External"/><Relationship Id="rId12" Type="http://schemas.openxmlformats.org/officeDocument/2006/relationships/hyperlink" Target="http://www.truecolorsoflife.com/Charlie_Chaplin_Quotes.html" TargetMode="External"/><Relationship Id="rId2" Type="http://schemas.openxmlformats.org/officeDocument/2006/relationships/hyperlink" Target="http://www.openculture.com/2014/08/watch-the-films-of-the-lumiere-brothers-the-birth-of-cinema-189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mpjEyBKSfJQ" TargetMode="External"/><Relationship Id="rId11" Type="http://schemas.openxmlformats.org/officeDocument/2006/relationships/hyperlink" Target="https://silentlocations.wordpress.com/2014/02/21/mary-pickford-and-the-silent-stars-meet-at-one-hollywood-corner/" TargetMode="External"/><Relationship Id="rId5" Type="http://schemas.openxmlformats.org/officeDocument/2006/relationships/hyperlink" Target="http://www.filmsite.org/silentfilms.html" TargetMode="External"/><Relationship Id="rId15" Type="http://schemas.openxmlformats.org/officeDocument/2006/relationships/hyperlink" Target="https://youtu.be/22NQuPrwbHA" TargetMode="External"/><Relationship Id="rId10" Type="http://schemas.openxmlformats.org/officeDocument/2006/relationships/hyperlink" Target="http://www.huffingtonpost.com/2013/02/13/mary-pickford-douglas-fairbanks-sr-photo_n_2669458.html" TargetMode="External"/><Relationship Id="rId4" Type="http://schemas.openxmlformats.org/officeDocument/2006/relationships/hyperlink" Target="http://headsup.boyslife.org/what-was-the-first-movie-ever-made/" TargetMode="External"/><Relationship Id="rId9" Type="http://schemas.openxmlformats.org/officeDocument/2006/relationships/hyperlink" Target="http://www.listal.com/list/happy-birthday-mary-pickford" TargetMode="External"/><Relationship Id="rId14" Type="http://schemas.openxmlformats.org/officeDocument/2006/relationships/hyperlink" Target="http://birthmoviesdeath.com/2014/08/31/talkie-terror-the-transition-from-silents-to-sou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1920’s Film: Silent to Talkies</a:t>
            </a:r>
          </a:p>
        </p:txBody>
      </p:sp>
    </p:spTree>
    <p:extLst>
      <p:ext uri="{BB962C8B-B14F-4D97-AF65-F5344CB8AC3E}">
        <p14:creationId xmlns:p14="http://schemas.microsoft.com/office/powerpoint/2010/main" val="180370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Film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i="1" dirty="0"/>
              <a:t>The Horse in Motion</a:t>
            </a:r>
            <a:r>
              <a:rPr lang="en-US" sz="3200" dirty="0"/>
              <a:t> 1878</a:t>
            </a:r>
            <a:endParaRPr lang="en-US" sz="3200" i="1" dirty="0"/>
          </a:p>
          <a:p>
            <a:r>
              <a:rPr lang="en-US" sz="3200" dirty="0"/>
              <a:t>Created by filming a running horse with a few cameras, then splicing the pictures together.</a:t>
            </a:r>
          </a:p>
          <a:p>
            <a:r>
              <a:rPr lang="en-US" sz="3200" dirty="0"/>
              <a:t>Made to answer this question: Did a horse’s hooves ever leave the ground at the same time while galloping?</a:t>
            </a:r>
          </a:p>
          <a:p>
            <a:r>
              <a:rPr lang="en-US" sz="3200" dirty="0"/>
              <a:t>Watch and answer the question.</a:t>
            </a:r>
          </a:p>
        </p:txBody>
      </p:sp>
    </p:spTree>
    <p:extLst>
      <p:ext uri="{BB962C8B-B14F-4D97-AF65-F5344CB8AC3E}">
        <p14:creationId xmlns:p14="http://schemas.microsoft.com/office/powerpoint/2010/main" val="180519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ace Horse First Film Ever 1878 Eadweard Muybridge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304800"/>
            <a:ext cx="8020050" cy="6015038"/>
          </a:xfrm>
        </p:spPr>
      </p:pic>
    </p:spTree>
    <p:extLst>
      <p:ext uri="{BB962C8B-B14F-4D97-AF65-F5344CB8AC3E}">
        <p14:creationId xmlns:p14="http://schemas.microsoft.com/office/powerpoint/2010/main" val="117164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Arrival of a Train at La </a:t>
            </a:r>
            <a:r>
              <a:rPr lang="en-US" i="1" dirty="0" err="1"/>
              <a:t>Ciotat</a:t>
            </a:r>
            <a:r>
              <a:rPr lang="en-US" i="1" dirty="0"/>
              <a:t> </a:t>
            </a:r>
            <a:r>
              <a:rPr lang="en-US" dirty="0"/>
              <a:t>1896</a:t>
            </a:r>
          </a:p>
        </p:txBody>
      </p:sp>
      <p:pic>
        <p:nvPicPr>
          <p:cNvPr id="4" name="The first movie ever made in history 1896 by 'The Lumière brothers'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5538" y="1527175"/>
            <a:ext cx="6858000" cy="4572000"/>
          </a:xfrm>
        </p:spPr>
      </p:pic>
    </p:spTree>
    <p:extLst>
      <p:ext uri="{BB962C8B-B14F-4D97-AF65-F5344CB8AC3E}">
        <p14:creationId xmlns:p14="http://schemas.microsoft.com/office/powerpoint/2010/main" val="37518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Silent Movies Entertained the Masses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Eventually, movies evolved to tell actual stories.</a:t>
            </a:r>
          </a:p>
          <a:p>
            <a:r>
              <a:rPr lang="en-US" sz="3200" dirty="0"/>
              <a:t>The term “silent movies” doesn’t mean there was no sound when you were watching it.</a:t>
            </a:r>
          </a:p>
          <a:p>
            <a:r>
              <a:rPr lang="en-US" sz="3200" dirty="0"/>
              <a:t>Each movie had someone playing music or making sound effects in the theater while you watched it.</a:t>
            </a:r>
          </a:p>
          <a:p>
            <a:r>
              <a:rPr lang="en-US" sz="3200" dirty="0"/>
              <a:t>The actors had to portray the story line through their faces and actions, not words.</a:t>
            </a:r>
          </a:p>
          <a:p>
            <a:r>
              <a:rPr lang="en-US" sz="3200" dirty="0"/>
              <a:t>Movies were in black and white.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33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Silent Movie Stars: Mary Pickford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17240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50923"/>
            <a:ext cx="3411028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17635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3810000" cy="257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18" y="4114800"/>
            <a:ext cx="3471862" cy="267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92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Charlie Chaplin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6324600" cy="236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86200"/>
            <a:ext cx="6259855" cy="2948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16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Silent Movie Stars: Charlie Chaplin</a:t>
            </a:r>
          </a:p>
        </p:txBody>
      </p:sp>
      <p:pic>
        <p:nvPicPr>
          <p:cNvPr id="4" name="Charlie Chaplin - The Lion's Cage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143000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357442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try it!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 will put you in groups of 4 or more.</a:t>
            </a:r>
          </a:p>
          <a:p>
            <a:r>
              <a:rPr lang="en-US" dirty="0"/>
              <a:t>You will preform a 30 second to 1 minute skit to silent movie music based on the topic I give you. </a:t>
            </a:r>
          </a:p>
          <a:p>
            <a:r>
              <a:rPr lang="en-US" dirty="0"/>
              <a:t>You have 5 minutes to come up with the skit.</a:t>
            </a:r>
          </a:p>
          <a:p>
            <a:r>
              <a:rPr lang="en-US" dirty="0"/>
              <a:t>Make it school appropriate.</a:t>
            </a:r>
          </a:p>
        </p:txBody>
      </p:sp>
    </p:spTree>
    <p:extLst>
      <p:ext uri="{BB962C8B-B14F-4D97-AF65-F5344CB8AC3E}">
        <p14:creationId xmlns:p14="http://schemas.microsoft.com/office/powerpoint/2010/main" val="1639055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Silent to Talkies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Thomas Edison tried to connect sound to movies from the very beginning, syncing the phonograph and his version of the movie camera; couldn’t get it to work.</a:t>
            </a:r>
          </a:p>
          <a:p>
            <a:r>
              <a:rPr lang="en-US" dirty="0"/>
              <a:t>Movies transitioned from silent to “talkies” gradually.</a:t>
            </a:r>
          </a:p>
          <a:p>
            <a:r>
              <a:rPr lang="en-US" dirty="0"/>
              <a:t>First official “talkie” was </a:t>
            </a:r>
            <a:r>
              <a:rPr lang="en-US" i="1" dirty="0"/>
              <a:t>The Jazz Singer</a:t>
            </a:r>
            <a:r>
              <a:rPr lang="en-US" dirty="0"/>
              <a:t> in 1927.</a:t>
            </a:r>
          </a:p>
          <a:p>
            <a:r>
              <a:rPr lang="en-US" dirty="0"/>
              <a:t>Movies were never the same again!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25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Jazz Singer</a:t>
            </a:r>
          </a:p>
        </p:txBody>
      </p:sp>
      <p:pic>
        <p:nvPicPr>
          <p:cNvPr id="4" name="The Jazz Singer;  Ain't Heard Nothin' Yet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75" y="1143000"/>
            <a:ext cx="8858250" cy="4983163"/>
          </a:xfrm>
        </p:spPr>
      </p:pic>
    </p:spTree>
    <p:extLst>
      <p:ext uri="{BB962C8B-B14F-4D97-AF65-F5344CB8AC3E}">
        <p14:creationId xmlns:p14="http://schemas.microsoft.com/office/powerpoint/2010/main" val="284021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hlinkClick r:id="rId2"/>
              </a:rPr>
              <a:t>http://www.openculture.com/2014/08/watch-the-films-of-the-lumiere-brothers-the-birth-of-cinema-1895.html</a:t>
            </a:r>
            <a:endParaRPr lang="en-US" dirty="0"/>
          </a:p>
          <a:p>
            <a:r>
              <a:rPr lang="en-US" dirty="0">
                <a:hlinkClick r:id="rId3"/>
              </a:rPr>
              <a:t>https://youtu.be/b6Ppp5902Yg</a:t>
            </a:r>
            <a:endParaRPr lang="en-US" dirty="0"/>
          </a:p>
          <a:p>
            <a:r>
              <a:rPr lang="en-US" dirty="0">
                <a:hlinkClick r:id="rId4"/>
              </a:rPr>
              <a:t>http://headsup.boyslife.org/what-was-the-first-movie-ever-made/</a:t>
            </a:r>
            <a:endParaRPr lang="en-US" dirty="0"/>
          </a:p>
          <a:p>
            <a:r>
              <a:rPr lang="en-US" dirty="0">
                <a:hlinkClick r:id="rId5"/>
              </a:rPr>
              <a:t>http://www.filmsite.org/silentfilms.html</a:t>
            </a:r>
            <a:endParaRPr lang="en-US" dirty="0"/>
          </a:p>
          <a:p>
            <a:r>
              <a:rPr lang="en-US" dirty="0">
                <a:hlinkClick r:id="rId6"/>
              </a:rPr>
              <a:t>https://youtu.be/mpjEyBKSfJQ</a:t>
            </a:r>
            <a:endParaRPr lang="en-US" dirty="0"/>
          </a:p>
          <a:p>
            <a:r>
              <a:rPr lang="en-US" dirty="0">
                <a:hlinkClick r:id="rId7"/>
              </a:rPr>
              <a:t>https://library.creativecow.net/kaufman_debra/Restoring-Mary-Pickford-Film/1</a:t>
            </a:r>
            <a:endParaRPr lang="en-US" dirty="0"/>
          </a:p>
          <a:p>
            <a:r>
              <a:rPr lang="en-US" dirty="0">
                <a:hlinkClick r:id="rId8"/>
              </a:rPr>
              <a:t>http://www.feelguide.com/2013/09/25/lost-1911-mary-pickford-moviex-found-in-new-hampshire-barn/</a:t>
            </a:r>
            <a:endParaRPr lang="en-US" dirty="0"/>
          </a:p>
          <a:p>
            <a:r>
              <a:rPr lang="en-US" dirty="0">
                <a:hlinkClick r:id="rId9"/>
              </a:rPr>
              <a:t>http://www.listal.com/list/happy-birthday-mary-pickford</a:t>
            </a:r>
            <a:endParaRPr lang="en-US" dirty="0"/>
          </a:p>
          <a:p>
            <a:r>
              <a:rPr lang="en-US" dirty="0">
                <a:hlinkClick r:id="rId10"/>
              </a:rPr>
              <a:t>http://www.huffingtonpost.com/2013/02/13/mary-pickford-douglas-fairbanks-sr-photo_n_2669458.html</a:t>
            </a:r>
            <a:endParaRPr lang="en-US" dirty="0"/>
          </a:p>
          <a:p>
            <a:r>
              <a:rPr lang="en-US" dirty="0">
                <a:hlinkClick r:id="rId11"/>
              </a:rPr>
              <a:t>https://silentlocations.wordpress.com/2014/02/21/mary-pickford-and-the-silent-stars-meet-at-one-hollywood-corner/</a:t>
            </a:r>
            <a:endParaRPr lang="en-US" dirty="0"/>
          </a:p>
          <a:p>
            <a:r>
              <a:rPr lang="en-US" dirty="0">
                <a:hlinkClick r:id="rId12"/>
              </a:rPr>
              <a:t>http://www.truecolorsoflife.com/Charlie_Chaplin_Quotes.html</a:t>
            </a:r>
            <a:endParaRPr lang="en-US" dirty="0"/>
          </a:p>
          <a:p>
            <a:r>
              <a:rPr lang="en-US" dirty="0">
                <a:hlinkClick r:id="rId13"/>
              </a:rPr>
              <a:t>www.azquotes.com</a:t>
            </a:r>
            <a:endParaRPr lang="en-US" dirty="0"/>
          </a:p>
          <a:p>
            <a:r>
              <a:rPr lang="en-US" dirty="0">
                <a:hlinkClick r:id="rId14"/>
              </a:rPr>
              <a:t>http://birthmoviesdeath.com/2014/08/31/talkie-terror-the-transition-from-silents-to-sound</a:t>
            </a:r>
            <a:endParaRPr lang="en-US" dirty="0"/>
          </a:p>
          <a:p>
            <a:r>
              <a:rPr lang="en-US" dirty="0">
                <a:hlinkClick r:id="rId15"/>
              </a:rPr>
              <a:t>https://youtu.be/22NQuPrwbHA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658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470</TotalTime>
  <Words>424</Words>
  <Application>Microsoft Office PowerPoint</Application>
  <PresentationFormat>On-screen Show (4:3)</PresentationFormat>
  <Paragraphs>42</Paragraphs>
  <Slides>12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Georgia</vt:lpstr>
      <vt:lpstr>Wingdings</vt:lpstr>
      <vt:lpstr>Wingdings 2</vt:lpstr>
      <vt:lpstr>Civic</vt:lpstr>
      <vt:lpstr>1920’s Film: Silent to Talkies</vt:lpstr>
      <vt:lpstr>First Film</vt:lpstr>
      <vt:lpstr>PowerPoint Presentation</vt:lpstr>
      <vt:lpstr>Arrival of a Train at La Ciotat 1896</vt:lpstr>
      <vt:lpstr>Silent Movies Entertained the Masses</vt:lpstr>
      <vt:lpstr>Silent Movie Stars: Mary Pickford</vt:lpstr>
      <vt:lpstr>Charlie Chaplin</vt:lpstr>
      <vt:lpstr>Silent Movie Stars: Charlie Chaplin</vt:lpstr>
      <vt:lpstr>You try it!</vt:lpstr>
      <vt:lpstr>Silent to Talkies</vt:lpstr>
      <vt:lpstr>The Jazz Singer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1920’s Film: Silent to Talkies</dc:title>
  <dc:creator>sam</dc:creator>
  <cp:lastModifiedBy>James Perry</cp:lastModifiedBy>
  <cp:revision>12</cp:revision>
  <dcterms:created xsi:type="dcterms:W3CDTF">2015-11-10T15:24:46Z</dcterms:created>
  <dcterms:modified xsi:type="dcterms:W3CDTF">2021-11-05T13:58:02Z</dcterms:modified>
</cp:coreProperties>
</file>